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25.jpg" ContentType="image/pn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59" r:id="rId1"/>
  </p:sldMasterIdLst>
  <p:sldIdLst>
    <p:sldId id="256" r:id="rId2"/>
    <p:sldId id="257" r:id="rId3"/>
    <p:sldId id="258" r:id="rId4"/>
    <p:sldId id="317" r:id="rId5"/>
    <p:sldId id="332" r:id="rId6"/>
    <p:sldId id="331" r:id="rId7"/>
    <p:sldId id="333" r:id="rId8"/>
    <p:sldId id="348" r:id="rId9"/>
    <p:sldId id="334" r:id="rId10"/>
    <p:sldId id="335" r:id="rId11"/>
    <p:sldId id="336" r:id="rId12"/>
    <p:sldId id="337" r:id="rId13"/>
    <p:sldId id="338" r:id="rId14"/>
    <p:sldId id="349" r:id="rId15"/>
    <p:sldId id="340" r:id="rId16"/>
    <p:sldId id="344" r:id="rId17"/>
    <p:sldId id="343" r:id="rId18"/>
    <p:sldId id="341" r:id="rId19"/>
    <p:sldId id="339" r:id="rId20"/>
    <p:sldId id="342" r:id="rId21"/>
    <p:sldId id="346" r:id="rId22"/>
    <p:sldId id="347" r:id="rId23"/>
    <p:sldId id="265" r:id="rId24"/>
  </p:sldIdLst>
  <p:sldSz cx="9144000" cy="5143500" type="screen16x9"/>
  <p:notesSz cx="6858000" cy="9144000"/>
  <p:embeddedFontLst>
    <p:embeddedFont>
      <p:font typeface="Robo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8" y="7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image" Target="../media/image30.jpg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gif"/><Relationship Id="rId7" Type="http://schemas.openxmlformats.org/officeDocument/2006/relationships/image" Target="../media/image45.jpg"/><Relationship Id="rId2" Type="http://schemas.openxmlformats.org/officeDocument/2006/relationships/image" Target="../media/image40.png"/><Relationship Id="rId1" Type="http://schemas.openxmlformats.org/officeDocument/2006/relationships/image" Target="../media/image39.jp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image" Target="../media/image50.jpg"/><Relationship Id="rId4" Type="http://schemas.openxmlformats.org/officeDocument/2006/relationships/image" Target="../media/image53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image" Target="../media/image30.jpg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gif"/><Relationship Id="rId7" Type="http://schemas.openxmlformats.org/officeDocument/2006/relationships/image" Target="../media/image45.jpg"/><Relationship Id="rId2" Type="http://schemas.openxmlformats.org/officeDocument/2006/relationships/image" Target="../media/image40.png"/><Relationship Id="rId1" Type="http://schemas.openxmlformats.org/officeDocument/2006/relationships/image" Target="../media/image39.jp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image" Target="../media/image50.jpg"/><Relationship Id="rId4" Type="http://schemas.openxmlformats.org/officeDocument/2006/relationships/image" Target="../media/image5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BD757B-8FA3-495C-9F4D-4E8808D1E3CE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9FC51E-9D8F-4F28-B804-9D13C4C611F8}">
      <dgm:prSet phldrT="[Texto]"/>
      <dgm:spPr/>
      <dgm:t>
        <a:bodyPr/>
        <a:lstStyle/>
        <a:p>
          <a:r>
            <a:rPr lang="en-US" dirty="0"/>
            <a:t>Spanish</a:t>
          </a:r>
        </a:p>
      </dgm:t>
    </dgm:pt>
    <dgm:pt modelId="{BCE08972-5A54-4ED9-8BAB-0BDDED410A54}" type="parTrans" cxnId="{B5D39329-3CD1-4B94-822E-125BFD7EF93B}">
      <dgm:prSet/>
      <dgm:spPr/>
      <dgm:t>
        <a:bodyPr/>
        <a:lstStyle/>
        <a:p>
          <a:endParaRPr lang="en-US"/>
        </a:p>
      </dgm:t>
    </dgm:pt>
    <dgm:pt modelId="{4C3AE5E4-00CA-46DD-881D-07DA1D92380B}" type="sibTrans" cxnId="{B5D39329-3CD1-4B94-822E-125BFD7EF93B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7EAA56FF-B2F2-4E8C-BE40-2C84C2C04248}">
      <dgm:prSet phldrT="[Texto]"/>
      <dgm:spPr/>
      <dgm:t>
        <a:bodyPr/>
        <a:lstStyle/>
        <a:p>
          <a:r>
            <a:rPr lang="en-US" dirty="0"/>
            <a:t>Hungarian</a:t>
          </a:r>
        </a:p>
      </dgm:t>
    </dgm:pt>
    <dgm:pt modelId="{23127C0A-5A29-467C-B293-CEB1F985708E}" type="parTrans" cxnId="{85F0DDD0-2D1A-45B9-AD63-09A3505C0980}">
      <dgm:prSet/>
      <dgm:spPr/>
      <dgm:t>
        <a:bodyPr/>
        <a:lstStyle/>
        <a:p>
          <a:endParaRPr lang="en-US"/>
        </a:p>
      </dgm:t>
    </dgm:pt>
    <dgm:pt modelId="{6610601B-50F3-4C52-B599-04C3E125C385}" type="sibTrans" cxnId="{85F0DDD0-2D1A-45B9-AD63-09A3505C098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t>
        <a:bodyPr/>
        <a:lstStyle/>
        <a:p>
          <a:endParaRPr lang="en-US"/>
        </a:p>
      </dgm:t>
    </dgm:pt>
    <dgm:pt modelId="{8446946D-5168-4874-A351-FBB47A12D9C9}">
      <dgm:prSet phldrT="[Texto]"/>
      <dgm:spPr/>
      <dgm:t>
        <a:bodyPr/>
        <a:lstStyle/>
        <a:p>
          <a:r>
            <a:rPr lang="en-US" dirty="0"/>
            <a:t>Maltese</a:t>
          </a:r>
        </a:p>
      </dgm:t>
    </dgm:pt>
    <dgm:pt modelId="{3B8D9BEA-02FC-475C-B95B-2371CD5892AB}" type="parTrans" cxnId="{9A973AB4-5D68-4AE5-A115-10B1D3FA3148}">
      <dgm:prSet/>
      <dgm:spPr/>
      <dgm:t>
        <a:bodyPr/>
        <a:lstStyle/>
        <a:p>
          <a:endParaRPr lang="en-US"/>
        </a:p>
      </dgm:t>
    </dgm:pt>
    <dgm:pt modelId="{4B78F9D0-845A-41DC-BA7D-ACA299B22C7E}" type="sibTrans" cxnId="{9A973AB4-5D68-4AE5-A115-10B1D3FA3148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4D9865D4-D850-4B4A-B2FA-509553BFC483}">
      <dgm:prSet/>
      <dgm:spPr/>
      <dgm:t>
        <a:bodyPr/>
        <a:lstStyle/>
        <a:p>
          <a:r>
            <a:rPr lang="en-US" dirty="0"/>
            <a:t>English</a:t>
          </a:r>
        </a:p>
      </dgm:t>
    </dgm:pt>
    <dgm:pt modelId="{CFF082EA-ED5C-40FE-92AD-25091DF3F5BC}" type="parTrans" cxnId="{AA8E4C40-04FA-40B4-8E72-4821D67A0F47}">
      <dgm:prSet/>
      <dgm:spPr/>
      <dgm:t>
        <a:bodyPr/>
        <a:lstStyle/>
        <a:p>
          <a:endParaRPr lang="en-US"/>
        </a:p>
      </dgm:t>
    </dgm:pt>
    <dgm:pt modelId="{83D953A8-86E5-4B5F-9199-DE0499B78726}" type="sibTrans" cxnId="{AA8E4C40-04FA-40B4-8E72-4821D67A0F47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  <dgm:t>
        <a:bodyPr/>
        <a:lstStyle/>
        <a:p>
          <a:endParaRPr lang="en-US"/>
        </a:p>
      </dgm:t>
    </dgm:pt>
    <dgm:pt modelId="{6C6B69F2-7271-40B0-ADC9-5516F25076FF}">
      <dgm:prSet/>
      <dgm:spPr/>
      <dgm:t>
        <a:bodyPr/>
        <a:lstStyle/>
        <a:p>
          <a:r>
            <a:rPr lang="en-US" dirty="0"/>
            <a:t>Russian</a:t>
          </a:r>
        </a:p>
      </dgm:t>
    </dgm:pt>
    <dgm:pt modelId="{9DE63C0D-9471-4DE8-9DA7-15539065BED8}" type="parTrans" cxnId="{173B785C-0B77-4D98-A4DF-6635CA3A988E}">
      <dgm:prSet/>
      <dgm:spPr/>
      <dgm:t>
        <a:bodyPr/>
        <a:lstStyle/>
        <a:p>
          <a:endParaRPr lang="en-US"/>
        </a:p>
      </dgm:t>
    </dgm:pt>
    <dgm:pt modelId="{C77E91CB-EB9C-4994-9A7F-BA003A1E84E8}" type="sibTrans" cxnId="{173B785C-0B77-4D98-A4DF-6635CA3A988E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B060F37B-75C0-4713-BD86-58AD159163C8}">
      <dgm:prSet/>
      <dgm:spPr/>
      <dgm:t>
        <a:bodyPr/>
        <a:lstStyle/>
        <a:p>
          <a:r>
            <a:rPr lang="en-US" dirty="0"/>
            <a:t>German</a:t>
          </a:r>
        </a:p>
      </dgm:t>
    </dgm:pt>
    <dgm:pt modelId="{3B482211-FE26-412C-A804-54B4D2630F97}" type="parTrans" cxnId="{90D67E67-92E6-4DA8-B260-193269C0CA7F}">
      <dgm:prSet/>
      <dgm:spPr/>
      <dgm:t>
        <a:bodyPr/>
        <a:lstStyle/>
        <a:p>
          <a:endParaRPr lang="en-US"/>
        </a:p>
      </dgm:t>
    </dgm:pt>
    <dgm:pt modelId="{8B6090D9-CAB1-4C9E-AC75-254050D0AEFF}" type="sibTrans" cxnId="{90D67E67-92E6-4DA8-B260-193269C0CA7F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  <dgm:t>
        <a:bodyPr/>
        <a:lstStyle/>
        <a:p>
          <a:endParaRPr lang="en-US"/>
        </a:p>
      </dgm:t>
    </dgm:pt>
    <dgm:pt modelId="{903D2FA4-6BD4-4759-94A8-F9C94BF66EFB}">
      <dgm:prSet/>
      <dgm:spPr/>
      <dgm:t>
        <a:bodyPr/>
        <a:lstStyle/>
        <a:p>
          <a:r>
            <a:rPr lang="en-US" dirty="0"/>
            <a:t>Ukrainian </a:t>
          </a:r>
        </a:p>
      </dgm:t>
    </dgm:pt>
    <dgm:pt modelId="{515EA51C-656C-408F-864F-4BFAC829C758}" type="parTrans" cxnId="{A4037012-479A-4DFE-9969-5980EFDE6F9C}">
      <dgm:prSet/>
      <dgm:spPr/>
      <dgm:t>
        <a:bodyPr/>
        <a:lstStyle/>
        <a:p>
          <a:endParaRPr lang="en-US"/>
        </a:p>
      </dgm:t>
    </dgm:pt>
    <dgm:pt modelId="{15DB3F5F-CEFD-4AA1-BFED-8082FFA11640}" type="sibTrans" cxnId="{A4037012-479A-4DFE-9969-5980EFDE6F9C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153F1239-4EC4-494C-B41F-0B075B802963}">
      <dgm:prSet/>
      <dgm:spPr/>
      <dgm:t>
        <a:bodyPr/>
        <a:lstStyle/>
        <a:p>
          <a:r>
            <a:rPr lang="en-US" dirty="0"/>
            <a:t>Icelandic</a:t>
          </a:r>
        </a:p>
      </dgm:t>
    </dgm:pt>
    <dgm:pt modelId="{DAE1654B-D035-4686-942E-4C7957ADDA36}" type="parTrans" cxnId="{C936E99D-A63A-45C6-9E05-25D48A1475D0}">
      <dgm:prSet/>
      <dgm:spPr/>
      <dgm:t>
        <a:bodyPr/>
        <a:lstStyle/>
        <a:p>
          <a:endParaRPr lang="en-US"/>
        </a:p>
      </dgm:t>
    </dgm:pt>
    <dgm:pt modelId="{AA94A88A-D9E0-4A33-9989-07DCA76632F7}" type="sibTrans" cxnId="{C936E99D-A63A-45C6-9E05-25D48A1475D0}">
      <dgm:prSet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US"/>
        </a:p>
      </dgm:t>
    </dgm:pt>
    <dgm:pt modelId="{57359263-4B31-428C-901D-3CEE57411B5E}" type="pres">
      <dgm:prSet presAssocID="{C2BD757B-8FA3-495C-9F4D-4E8808D1E3CE}" presName="Name0" presStyleCnt="0">
        <dgm:presLayoutVars>
          <dgm:chMax val="8"/>
          <dgm:chPref val="8"/>
          <dgm:dir/>
        </dgm:presLayoutVars>
      </dgm:prSet>
      <dgm:spPr/>
    </dgm:pt>
    <dgm:pt modelId="{7772A272-65AE-43C7-8032-655AAFC1EFCE}" type="pres">
      <dgm:prSet presAssocID="{079FC51E-9D8F-4F28-B804-9D13C4C611F8}" presName="parent_text_1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F8D2FDC6-DABD-4703-9616-5F56437AEB55}" type="pres">
      <dgm:prSet presAssocID="{079FC51E-9D8F-4F28-B804-9D13C4C611F8}" presName="image_accent_1" presStyleCnt="0"/>
      <dgm:spPr/>
    </dgm:pt>
    <dgm:pt modelId="{FFB5A16F-DD5D-4D06-ACD0-16E71CDCC030}" type="pres">
      <dgm:prSet presAssocID="{079FC51E-9D8F-4F28-B804-9D13C4C611F8}" presName="imageAccentRepeatNode" presStyleLbl="alignNode1" presStyleIdx="0" presStyleCnt="13"/>
      <dgm:spPr/>
    </dgm:pt>
    <dgm:pt modelId="{C071FF68-5CC3-4518-A39B-29960D25513C}" type="pres">
      <dgm:prSet presAssocID="{079FC51E-9D8F-4F28-B804-9D13C4C611F8}" presName="accent_1" presStyleLbl="alignNode1" presStyleIdx="1" presStyleCnt="13"/>
      <dgm:spPr/>
    </dgm:pt>
    <dgm:pt modelId="{18AFAEFF-C737-486B-84CA-AA1C744C3066}" type="pres">
      <dgm:prSet presAssocID="{4C3AE5E4-00CA-46DD-881D-07DA1D92380B}" presName="image_1" presStyleCnt="0"/>
      <dgm:spPr/>
    </dgm:pt>
    <dgm:pt modelId="{D80AC4CF-138F-4D68-BD78-41DD2389B272}" type="pres">
      <dgm:prSet presAssocID="{4C3AE5E4-00CA-46DD-881D-07DA1D92380B}" presName="imageRepeatNode" presStyleLbl="fgImgPlace1" presStyleIdx="0" presStyleCnt="8"/>
      <dgm:spPr/>
    </dgm:pt>
    <dgm:pt modelId="{AC7D6D2F-100C-401B-866C-A38D84A61805}" type="pres">
      <dgm:prSet presAssocID="{7EAA56FF-B2F2-4E8C-BE40-2C84C2C04248}" presName="parent_text_2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BDE1E06F-6AE2-41C9-A0BC-3E3E6B867802}" type="pres">
      <dgm:prSet presAssocID="{7EAA56FF-B2F2-4E8C-BE40-2C84C2C04248}" presName="image_accent_2" presStyleCnt="0"/>
      <dgm:spPr/>
    </dgm:pt>
    <dgm:pt modelId="{F3BDCF13-EB42-44C6-83FE-FA58297C1EDD}" type="pres">
      <dgm:prSet presAssocID="{7EAA56FF-B2F2-4E8C-BE40-2C84C2C04248}" presName="imageAccentRepeatNode" presStyleLbl="alignNode1" presStyleIdx="2" presStyleCnt="13"/>
      <dgm:spPr/>
    </dgm:pt>
    <dgm:pt modelId="{282CBC50-6F3E-4DB9-BAF9-F17BBCC6CC81}" type="pres">
      <dgm:prSet presAssocID="{6610601B-50F3-4C52-B599-04C3E125C385}" presName="image_2" presStyleCnt="0"/>
      <dgm:spPr/>
    </dgm:pt>
    <dgm:pt modelId="{3988BAF9-4B64-4EDF-AADD-7080D32A486E}" type="pres">
      <dgm:prSet presAssocID="{6610601B-50F3-4C52-B599-04C3E125C385}" presName="imageRepeatNode" presStyleLbl="fgImgPlace1" presStyleIdx="1" presStyleCnt="8"/>
      <dgm:spPr/>
    </dgm:pt>
    <dgm:pt modelId="{9CAB2F7D-BD88-4650-BB3D-A92B18C8A7E4}" type="pres">
      <dgm:prSet presAssocID="{8446946D-5168-4874-A351-FBB47A12D9C9}" presName="image_accent_3" presStyleCnt="0"/>
      <dgm:spPr/>
    </dgm:pt>
    <dgm:pt modelId="{742CAC02-05F5-4E0E-BADC-46D80651F662}" type="pres">
      <dgm:prSet presAssocID="{8446946D-5168-4874-A351-FBB47A12D9C9}" presName="imageAccentRepeatNode" presStyleLbl="alignNode1" presStyleIdx="3" presStyleCnt="13"/>
      <dgm:spPr/>
    </dgm:pt>
    <dgm:pt modelId="{9DC939B6-6B7A-41DB-AF5E-CA5B0251BBA6}" type="pres">
      <dgm:prSet presAssocID="{8446946D-5168-4874-A351-FBB47A12D9C9}" presName="parent_text_3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5F9A1743-EA80-42E5-BA70-A436EC139F7A}" type="pres">
      <dgm:prSet presAssocID="{8446946D-5168-4874-A351-FBB47A12D9C9}" presName="accent_2" presStyleLbl="alignNode1" presStyleIdx="4" presStyleCnt="13"/>
      <dgm:spPr/>
    </dgm:pt>
    <dgm:pt modelId="{212206BE-2ECF-47FD-A750-4CC2F7593041}" type="pres">
      <dgm:prSet presAssocID="{8446946D-5168-4874-A351-FBB47A12D9C9}" presName="accent_3" presStyleLbl="alignNode1" presStyleIdx="5" presStyleCnt="13"/>
      <dgm:spPr/>
    </dgm:pt>
    <dgm:pt modelId="{AF1CF3A2-22D4-4E30-8665-B79A9854C942}" type="pres">
      <dgm:prSet presAssocID="{4B78F9D0-845A-41DC-BA7D-ACA299B22C7E}" presName="image_3" presStyleCnt="0"/>
      <dgm:spPr/>
    </dgm:pt>
    <dgm:pt modelId="{E98AF9F4-7BEB-47BD-A2FD-168B9BF8B92B}" type="pres">
      <dgm:prSet presAssocID="{4B78F9D0-845A-41DC-BA7D-ACA299B22C7E}" presName="imageRepeatNode" presStyleLbl="fgImgPlace1" presStyleIdx="2" presStyleCnt="8"/>
      <dgm:spPr/>
    </dgm:pt>
    <dgm:pt modelId="{AA66E5DC-79C5-4C28-AC09-F8A9BEAE84B5}" type="pres">
      <dgm:prSet presAssocID="{4D9865D4-D850-4B4A-B2FA-509553BFC483}" presName="image_accent_4" presStyleCnt="0"/>
      <dgm:spPr/>
    </dgm:pt>
    <dgm:pt modelId="{4E8DFD42-052E-46EB-9435-8C098C53118A}" type="pres">
      <dgm:prSet presAssocID="{4D9865D4-D850-4B4A-B2FA-509553BFC483}" presName="imageAccentRepeatNode" presStyleLbl="alignNode1" presStyleIdx="6" presStyleCnt="13"/>
      <dgm:spPr/>
    </dgm:pt>
    <dgm:pt modelId="{8BF1E049-FDB4-411A-B432-4AE350006FF3}" type="pres">
      <dgm:prSet presAssocID="{4D9865D4-D850-4B4A-B2FA-509553BFC483}" presName="parent_text_4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30C34FBC-49A0-4AFE-A24A-6B74E0C1C28D}" type="pres">
      <dgm:prSet presAssocID="{4D9865D4-D850-4B4A-B2FA-509553BFC483}" presName="accent_4" presStyleLbl="alignNode1" presStyleIdx="7" presStyleCnt="13"/>
      <dgm:spPr/>
    </dgm:pt>
    <dgm:pt modelId="{73D2FC94-722E-46E1-878D-B8941F8CA824}" type="pres">
      <dgm:prSet presAssocID="{83D953A8-86E5-4B5F-9199-DE0499B78726}" presName="image_4" presStyleCnt="0"/>
      <dgm:spPr/>
    </dgm:pt>
    <dgm:pt modelId="{A8965909-5B58-49B5-BF74-959066EF86C3}" type="pres">
      <dgm:prSet presAssocID="{83D953A8-86E5-4B5F-9199-DE0499B78726}" presName="imageRepeatNode" presStyleLbl="fgImgPlace1" presStyleIdx="3" presStyleCnt="8"/>
      <dgm:spPr/>
    </dgm:pt>
    <dgm:pt modelId="{26B72701-62A9-4FDF-8904-A0BD27CBCB35}" type="pres">
      <dgm:prSet presAssocID="{6C6B69F2-7271-40B0-ADC9-5516F25076FF}" presName="image_accent_5" presStyleCnt="0"/>
      <dgm:spPr/>
    </dgm:pt>
    <dgm:pt modelId="{C7781380-C36B-4A99-BC06-21446899F66E}" type="pres">
      <dgm:prSet presAssocID="{6C6B69F2-7271-40B0-ADC9-5516F25076FF}" presName="imageAccentRepeatNode" presStyleLbl="alignNode1" presStyleIdx="8" presStyleCnt="13"/>
      <dgm:spPr/>
    </dgm:pt>
    <dgm:pt modelId="{5D09EC23-6E6A-4B1F-A8E2-B660DED23942}" type="pres">
      <dgm:prSet presAssocID="{6C6B69F2-7271-40B0-ADC9-5516F25076FF}" presName="parent_text_5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D1FADA90-2B23-4177-B313-B60E615FA04B}" type="pres">
      <dgm:prSet presAssocID="{C77E91CB-EB9C-4994-9A7F-BA003A1E84E8}" presName="image_5" presStyleCnt="0"/>
      <dgm:spPr/>
    </dgm:pt>
    <dgm:pt modelId="{A2DFB118-D4A0-4F6A-ACD1-7C9B1D678292}" type="pres">
      <dgm:prSet presAssocID="{C77E91CB-EB9C-4994-9A7F-BA003A1E84E8}" presName="imageRepeatNode" presStyleLbl="fgImgPlace1" presStyleIdx="4" presStyleCnt="8"/>
      <dgm:spPr/>
    </dgm:pt>
    <dgm:pt modelId="{09F70529-C2AA-445E-B1C2-628C58774158}" type="pres">
      <dgm:prSet presAssocID="{B060F37B-75C0-4713-BD86-58AD159163C8}" presName="parent_text_6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1324B292-64CE-45AF-BDF4-21B41CC45771}" type="pres">
      <dgm:prSet presAssocID="{B060F37B-75C0-4713-BD86-58AD159163C8}" presName="image_accent_6" presStyleCnt="0"/>
      <dgm:spPr/>
    </dgm:pt>
    <dgm:pt modelId="{3D9D759F-4378-4AF7-AEC6-DC3336EFA4A0}" type="pres">
      <dgm:prSet presAssocID="{B060F37B-75C0-4713-BD86-58AD159163C8}" presName="imageAccentRepeatNode" presStyleLbl="alignNode1" presStyleIdx="9" presStyleCnt="13"/>
      <dgm:spPr/>
    </dgm:pt>
    <dgm:pt modelId="{C193A331-81FF-40F6-810C-C7B63D744CA3}" type="pres">
      <dgm:prSet presAssocID="{B060F37B-75C0-4713-BD86-58AD159163C8}" presName="accent_5" presStyleLbl="alignNode1" presStyleIdx="10" presStyleCnt="13"/>
      <dgm:spPr/>
    </dgm:pt>
    <dgm:pt modelId="{86D6B6C1-BDC9-42CE-8D41-A2929E9F0677}" type="pres">
      <dgm:prSet presAssocID="{8B6090D9-CAB1-4C9E-AC75-254050D0AEFF}" presName="image_6" presStyleCnt="0"/>
      <dgm:spPr/>
    </dgm:pt>
    <dgm:pt modelId="{70B29826-B7C3-42F8-B4AA-F1FB14FCFCE5}" type="pres">
      <dgm:prSet presAssocID="{8B6090D9-CAB1-4C9E-AC75-254050D0AEFF}" presName="imageRepeatNode" presStyleLbl="fgImgPlace1" presStyleIdx="5" presStyleCnt="8"/>
      <dgm:spPr/>
    </dgm:pt>
    <dgm:pt modelId="{000650D2-5AFF-4804-A59B-B9364AE3C65F}" type="pres">
      <dgm:prSet presAssocID="{903D2FA4-6BD4-4759-94A8-F9C94BF66EFB}" presName="parent_text_7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8EAFC70D-3D12-4400-A8FC-58A943ED2225}" type="pres">
      <dgm:prSet presAssocID="{903D2FA4-6BD4-4759-94A8-F9C94BF66EFB}" presName="image_accent_7" presStyleCnt="0"/>
      <dgm:spPr/>
    </dgm:pt>
    <dgm:pt modelId="{75197D19-7925-4F65-A055-DCA8AC0CFA60}" type="pres">
      <dgm:prSet presAssocID="{903D2FA4-6BD4-4759-94A8-F9C94BF66EFB}" presName="imageAccentRepeatNode" presStyleLbl="alignNode1" presStyleIdx="11" presStyleCnt="13"/>
      <dgm:spPr/>
    </dgm:pt>
    <dgm:pt modelId="{61C06882-F992-4683-98B8-FA739BF0FD12}" type="pres">
      <dgm:prSet presAssocID="{15DB3F5F-CEFD-4AA1-BFED-8082FFA11640}" presName="image_7" presStyleCnt="0"/>
      <dgm:spPr/>
    </dgm:pt>
    <dgm:pt modelId="{2A167AED-CB25-42DB-80A1-B0497DAE03D9}" type="pres">
      <dgm:prSet presAssocID="{15DB3F5F-CEFD-4AA1-BFED-8082FFA11640}" presName="imageRepeatNode" presStyleLbl="fgImgPlace1" presStyleIdx="6" presStyleCnt="8"/>
      <dgm:spPr/>
    </dgm:pt>
    <dgm:pt modelId="{3F73E3C6-B0A1-4CD4-958E-9348FF2A9B17}" type="pres">
      <dgm:prSet presAssocID="{153F1239-4EC4-494C-B41F-0B075B802963}" presName="parent_text_8" presStyleLbl="revTx" presStyleIdx="7" presStyleCnt="8">
        <dgm:presLayoutVars>
          <dgm:chMax val="0"/>
          <dgm:chPref val="0"/>
          <dgm:bulletEnabled val="1"/>
        </dgm:presLayoutVars>
      </dgm:prSet>
      <dgm:spPr/>
    </dgm:pt>
    <dgm:pt modelId="{78573162-8ADC-4B7F-8DAA-00730589A910}" type="pres">
      <dgm:prSet presAssocID="{153F1239-4EC4-494C-B41F-0B075B802963}" presName="image_accent_8" presStyleCnt="0"/>
      <dgm:spPr/>
    </dgm:pt>
    <dgm:pt modelId="{F5272471-23AF-417D-BDB7-DCDD82E906CA}" type="pres">
      <dgm:prSet presAssocID="{153F1239-4EC4-494C-B41F-0B075B802963}" presName="imageAccentRepeatNode" presStyleLbl="alignNode1" presStyleIdx="12" presStyleCnt="13"/>
      <dgm:spPr/>
    </dgm:pt>
    <dgm:pt modelId="{489D6B6A-E5DC-4010-80DE-5FAFAACE4D5D}" type="pres">
      <dgm:prSet presAssocID="{AA94A88A-D9E0-4A33-9989-07DCA76632F7}" presName="image_8" presStyleCnt="0"/>
      <dgm:spPr/>
    </dgm:pt>
    <dgm:pt modelId="{826F4950-FE00-4656-8CF3-61268E585D9A}" type="pres">
      <dgm:prSet presAssocID="{AA94A88A-D9E0-4A33-9989-07DCA76632F7}" presName="imageRepeatNode" presStyleLbl="fgImgPlace1" presStyleIdx="7" presStyleCnt="8"/>
      <dgm:spPr/>
    </dgm:pt>
  </dgm:ptLst>
  <dgm:cxnLst>
    <dgm:cxn modelId="{A4037012-479A-4DFE-9969-5980EFDE6F9C}" srcId="{C2BD757B-8FA3-495C-9F4D-4E8808D1E3CE}" destId="{903D2FA4-6BD4-4759-94A8-F9C94BF66EFB}" srcOrd="6" destOrd="0" parTransId="{515EA51C-656C-408F-864F-4BFAC829C758}" sibTransId="{15DB3F5F-CEFD-4AA1-BFED-8082FFA11640}"/>
    <dgm:cxn modelId="{50CBFB17-0300-4F37-85BF-1B25915D61AC}" type="presOf" srcId="{8B6090D9-CAB1-4C9E-AC75-254050D0AEFF}" destId="{70B29826-B7C3-42F8-B4AA-F1FB14FCFCE5}" srcOrd="0" destOrd="0" presId="urn:microsoft.com/office/officeart/2008/layout/BubblePictureList"/>
    <dgm:cxn modelId="{BD092720-C617-4D40-AE23-56A817D111DE}" type="presOf" srcId="{6610601B-50F3-4C52-B599-04C3E125C385}" destId="{3988BAF9-4B64-4EDF-AADD-7080D32A486E}" srcOrd="0" destOrd="0" presId="urn:microsoft.com/office/officeart/2008/layout/BubblePictureList"/>
    <dgm:cxn modelId="{BF596A22-3914-4261-87F9-8BACFA22CD51}" type="presOf" srcId="{903D2FA4-6BD4-4759-94A8-F9C94BF66EFB}" destId="{000650D2-5AFF-4804-A59B-B9364AE3C65F}" srcOrd="0" destOrd="0" presId="urn:microsoft.com/office/officeart/2008/layout/BubblePictureList"/>
    <dgm:cxn modelId="{B5D39329-3CD1-4B94-822E-125BFD7EF93B}" srcId="{C2BD757B-8FA3-495C-9F4D-4E8808D1E3CE}" destId="{079FC51E-9D8F-4F28-B804-9D13C4C611F8}" srcOrd="0" destOrd="0" parTransId="{BCE08972-5A54-4ED9-8BAB-0BDDED410A54}" sibTransId="{4C3AE5E4-00CA-46DD-881D-07DA1D92380B}"/>
    <dgm:cxn modelId="{5BF2C138-5E6F-409D-A3C7-519CB34C1B7D}" type="presOf" srcId="{4B78F9D0-845A-41DC-BA7D-ACA299B22C7E}" destId="{E98AF9F4-7BEB-47BD-A2FD-168B9BF8B92B}" srcOrd="0" destOrd="0" presId="urn:microsoft.com/office/officeart/2008/layout/BubblePictureList"/>
    <dgm:cxn modelId="{AA8E4C40-04FA-40B4-8E72-4821D67A0F47}" srcId="{C2BD757B-8FA3-495C-9F4D-4E8808D1E3CE}" destId="{4D9865D4-D850-4B4A-B2FA-509553BFC483}" srcOrd="3" destOrd="0" parTransId="{CFF082EA-ED5C-40FE-92AD-25091DF3F5BC}" sibTransId="{83D953A8-86E5-4B5F-9199-DE0499B78726}"/>
    <dgm:cxn modelId="{173B785C-0B77-4D98-A4DF-6635CA3A988E}" srcId="{C2BD757B-8FA3-495C-9F4D-4E8808D1E3CE}" destId="{6C6B69F2-7271-40B0-ADC9-5516F25076FF}" srcOrd="4" destOrd="0" parTransId="{9DE63C0D-9471-4DE8-9DA7-15539065BED8}" sibTransId="{C77E91CB-EB9C-4994-9A7F-BA003A1E84E8}"/>
    <dgm:cxn modelId="{2C8D1942-34B6-4C85-8169-BD156CF2655A}" type="presOf" srcId="{4D9865D4-D850-4B4A-B2FA-509553BFC483}" destId="{8BF1E049-FDB4-411A-B432-4AE350006FF3}" srcOrd="0" destOrd="0" presId="urn:microsoft.com/office/officeart/2008/layout/BubblePictureList"/>
    <dgm:cxn modelId="{292B3266-4A18-4B0B-9F8B-7E57A44419CA}" type="presOf" srcId="{6C6B69F2-7271-40B0-ADC9-5516F25076FF}" destId="{5D09EC23-6E6A-4B1F-A8E2-B660DED23942}" srcOrd="0" destOrd="0" presId="urn:microsoft.com/office/officeart/2008/layout/BubblePictureList"/>
    <dgm:cxn modelId="{90D67E67-92E6-4DA8-B260-193269C0CA7F}" srcId="{C2BD757B-8FA3-495C-9F4D-4E8808D1E3CE}" destId="{B060F37B-75C0-4713-BD86-58AD159163C8}" srcOrd="5" destOrd="0" parTransId="{3B482211-FE26-412C-A804-54B4D2630F97}" sibTransId="{8B6090D9-CAB1-4C9E-AC75-254050D0AEFF}"/>
    <dgm:cxn modelId="{9B102E6C-EEE4-4F75-ACE5-BB843E29DB68}" type="presOf" srcId="{7EAA56FF-B2F2-4E8C-BE40-2C84C2C04248}" destId="{AC7D6D2F-100C-401B-866C-A38D84A61805}" srcOrd="0" destOrd="0" presId="urn:microsoft.com/office/officeart/2008/layout/BubblePictureList"/>
    <dgm:cxn modelId="{788E468E-294E-4969-AEFA-CE2194AE8E2E}" type="presOf" srcId="{C77E91CB-EB9C-4994-9A7F-BA003A1E84E8}" destId="{A2DFB118-D4A0-4F6A-ACD1-7C9B1D678292}" srcOrd="0" destOrd="0" presId="urn:microsoft.com/office/officeart/2008/layout/BubblePictureList"/>
    <dgm:cxn modelId="{18D3529C-45D8-414C-A194-D9AFADBEEB03}" type="presOf" srcId="{C2BD757B-8FA3-495C-9F4D-4E8808D1E3CE}" destId="{57359263-4B31-428C-901D-3CEE57411B5E}" srcOrd="0" destOrd="0" presId="urn:microsoft.com/office/officeart/2008/layout/BubblePictureList"/>
    <dgm:cxn modelId="{C936E99D-A63A-45C6-9E05-25D48A1475D0}" srcId="{C2BD757B-8FA3-495C-9F4D-4E8808D1E3CE}" destId="{153F1239-4EC4-494C-B41F-0B075B802963}" srcOrd="7" destOrd="0" parTransId="{DAE1654B-D035-4686-942E-4C7957ADDA36}" sibTransId="{AA94A88A-D9E0-4A33-9989-07DCA76632F7}"/>
    <dgm:cxn modelId="{6298F7B2-5D82-4DEE-AA73-40EAF45892DE}" type="presOf" srcId="{B060F37B-75C0-4713-BD86-58AD159163C8}" destId="{09F70529-C2AA-445E-B1C2-628C58774158}" srcOrd="0" destOrd="0" presId="urn:microsoft.com/office/officeart/2008/layout/BubblePictureList"/>
    <dgm:cxn modelId="{9A973AB4-5D68-4AE5-A115-10B1D3FA3148}" srcId="{C2BD757B-8FA3-495C-9F4D-4E8808D1E3CE}" destId="{8446946D-5168-4874-A351-FBB47A12D9C9}" srcOrd="2" destOrd="0" parTransId="{3B8D9BEA-02FC-475C-B95B-2371CD5892AB}" sibTransId="{4B78F9D0-845A-41DC-BA7D-ACA299B22C7E}"/>
    <dgm:cxn modelId="{62485CC0-DD16-4CEF-A00D-433FE87F8E27}" type="presOf" srcId="{4C3AE5E4-00CA-46DD-881D-07DA1D92380B}" destId="{D80AC4CF-138F-4D68-BD78-41DD2389B272}" srcOrd="0" destOrd="0" presId="urn:microsoft.com/office/officeart/2008/layout/BubblePictureList"/>
    <dgm:cxn modelId="{60D1D4C9-151D-43BA-9384-127B802E15DD}" type="presOf" srcId="{8446946D-5168-4874-A351-FBB47A12D9C9}" destId="{9DC939B6-6B7A-41DB-AF5E-CA5B0251BBA6}" srcOrd="0" destOrd="0" presId="urn:microsoft.com/office/officeart/2008/layout/BubblePictureList"/>
    <dgm:cxn modelId="{C9A340CB-290F-4FF9-8C9E-B3ED71771EDF}" type="presOf" srcId="{AA94A88A-D9E0-4A33-9989-07DCA76632F7}" destId="{826F4950-FE00-4656-8CF3-61268E585D9A}" srcOrd="0" destOrd="0" presId="urn:microsoft.com/office/officeart/2008/layout/BubblePictureList"/>
    <dgm:cxn modelId="{7FE101CC-CCEA-4207-BCD0-FFA1CDA2B50F}" type="presOf" srcId="{15DB3F5F-CEFD-4AA1-BFED-8082FFA11640}" destId="{2A167AED-CB25-42DB-80A1-B0497DAE03D9}" srcOrd="0" destOrd="0" presId="urn:microsoft.com/office/officeart/2008/layout/BubblePictureList"/>
    <dgm:cxn modelId="{633839CD-C8E0-409F-92C1-8BF15F6B1BE8}" type="presOf" srcId="{079FC51E-9D8F-4F28-B804-9D13C4C611F8}" destId="{7772A272-65AE-43C7-8032-655AAFC1EFCE}" srcOrd="0" destOrd="0" presId="urn:microsoft.com/office/officeart/2008/layout/BubblePictureList"/>
    <dgm:cxn modelId="{85F0DDD0-2D1A-45B9-AD63-09A3505C0980}" srcId="{C2BD757B-8FA3-495C-9F4D-4E8808D1E3CE}" destId="{7EAA56FF-B2F2-4E8C-BE40-2C84C2C04248}" srcOrd="1" destOrd="0" parTransId="{23127C0A-5A29-467C-B293-CEB1F985708E}" sibTransId="{6610601B-50F3-4C52-B599-04C3E125C385}"/>
    <dgm:cxn modelId="{EFEBDBD5-32CF-493C-99C0-BF5AC554FDFE}" type="presOf" srcId="{153F1239-4EC4-494C-B41F-0B075B802963}" destId="{3F73E3C6-B0A1-4CD4-958E-9348FF2A9B17}" srcOrd="0" destOrd="0" presId="urn:microsoft.com/office/officeart/2008/layout/BubblePictureList"/>
    <dgm:cxn modelId="{B64D2FDA-645A-4C0B-A37C-E3EB08263A15}" type="presOf" srcId="{83D953A8-86E5-4B5F-9199-DE0499B78726}" destId="{A8965909-5B58-49B5-BF74-959066EF86C3}" srcOrd="0" destOrd="0" presId="urn:microsoft.com/office/officeart/2008/layout/BubblePictureList"/>
    <dgm:cxn modelId="{F56BF305-D677-4FA9-B939-7E07E3796C21}" type="presParOf" srcId="{57359263-4B31-428C-901D-3CEE57411B5E}" destId="{7772A272-65AE-43C7-8032-655AAFC1EFCE}" srcOrd="0" destOrd="0" presId="urn:microsoft.com/office/officeart/2008/layout/BubblePictureList"/>
    <dgm:cxn modelId="{23A96066-BC99-483A-95DF-C00998E8A69B}" type="presParOf" srcId="{57359263-4B31-428C-901D-3CEE57411B5E}" destId="{F8D2FDC6-DABD-4703-9616-5F56437AEB55}" srcOrd="1" destOrd="0" presId="urn:microsoft.com/office/officeart/2008/layout/BubblePictureList"/>
    <dgm:cxn modelId="{A7A2FEAD-B6DF-420C-9216-2C048D2ADB15}" type="presParOf" srcId="{F8D2FDC6-DABD-4703-9616-5F56437AEB55}" destId="{FFB5A16F-DD5D-4D06-ACD0-16E71CDCC030}" srcOrd="0" destOrd="0" presId="urn:microsoft.com/office/officeart/2008/layout/BubblePictureList"/>
    <dgm:cxn modelId="{29EB0C97-6FAB-4C34-BD61-B7515CBD0347}" type="presParOf" srcId="{57359263-4B31-428C-901D-3CEE57411B5E}" destId="{C071FF68-5CC3-4518-A39B-29960D25513C}" srcOrd="2" destOrd="0" presId="urn:microsoft.com/office/officeart/2008/layout/BubblePictureList"/>
    <dgm:cxn modelId="{E44DF159-76C8-490D-A8B5-3AB9CF3D1AEE}" type="presParOf" srcId="{57359263-4B31-428C-901D-3CEE57411B5E}" destId="{18AFAEFF-C737-486B-84CA-AA1C744C3066}" srcOrd="3" destOrd="0" presId="urn:microsoft.com/office/officeart/2008/layout/BubblePictureList"/>
    <dgm:cxn modelId="{E9C33B37-E7E5-452D-A766-FEDE07F4518C}" type="presParOf" srcId="{18AFAEFF-C737-486B-84CA-AA1C744C3066}" destId="{D80AC4CF-138F-4D68-BD78-41DD2389B272}" srcOrd="0" destOrd="0" presId="urn:microsoft.com/office/officeart/2008/layout/BubblePictureList"/>
    <dgm:cxn modelId="{48CA3238-43CE-4001-880C-32CC788C2F80}" type="presParOf" srcId="{57359263-4B31-428C-901D-3CEE57411B5E}" destId="{AC7D6D2F-100C-401B-866C-A38D84A61805}" srcOrd="4" destOrd="0" presId="urn:microsoft.com/office/officeart/2008/layout/BubblePictureList"/>
    <dgm:cxn modelId="{551E671E-6E79-4E9F-AB4F-CA41166AE451}" type="presParOf" srcId="{57359263-4B31-428C-901D-3CEE57411B5E}" destId="{BDE1E06F-6AE2-41C9-A0BC-3E3E6B867802}" srcOrd="5" destOrd="0" presId="urn:microsoft.com/office/officeart/2008/layout/BubblePictureList"/>
    <dgm:cxn modelId="{BD33A255-E91B-47F8-BFB3-0674F7FD3CE3}" type="presParOf" srcId="{BDE1E06F-6AE2-41C9-A0BC-3E3E6B867802}" destId="{F3BDCF13-EB42-44C6-83FE-FA58297C1EDD}" srcOrd="0" destOrd="0" presId="urn:microsoft.com/office/officeart/2008/layout/BubblePictureList"/>
    <dgm:cxn modelId="{82D9CE22-5423-4F62-A5F6-47AF3DC19A6D}" type="presParOf" srcId="{57359263-4B31-428C-901D-3CEE57411B5E}" destId="{282CBC50-6F3E-4DB9-BAF9-F17BBCC6CC81}" srcOrd="6" destOrd="0" presId="urn:microsoft.com/office/officeart/2008/layout/BubblePictureList"/>
    <dgm:cxn modelId="{5C0FE3C1-407B-42FC-BEC9-3F293A8BEA09}" type="presParOf" srcId="{282CBC50-6F3E-4DB9-BAF9-F17BBCC6CC81}" destId="{3988BAF9-4B64-4EDF-AADD-7080D32A486E}" srcOrd="0" destOrd="0" presId="urn:microsoft.com/office/officeart/2008/layout/BubblePictureList"/>
    <dgm:cxn modelId="{04B22B58-0C90-4100-9C95-D04AA2A9E82D}" type="presParOf" srcId="{57359263-4B31-428C-901D-3CEE57411B5E}" destId="{9CAB2F7D-BD88-4650-BB3D-A92B18C8A7E4}" srcOrd="7" destOrd="0" presId="urn:microsoft.com/office/officeart/2008/layout/BubblePictureList"/>
    <dgm:cxn modelId="{D1836B4C-78E9-40F6-84B7-5C676240504E}" type="presParOf" srcId="{9CAB2F7D-BD88-4650-BB3D-A92B18C8A7E4}" destId="{742CAC02-05F5-4E0E-BADC-46D80651F662}" srcOrd="0" destOrd="0" presId="urn:microsoft.com/office/officeart/2008/layout/BubblePictureList"/>
    <dgm:cxn modelId="{E88E673F-61A4-430C-86CC-16B844F7E5E3}" type="presParOf" srcId="{57359263-4B31-428C-901D-3CEE57411B5E}" destId="{9DC939B6-6B7A-41DB-AF5E-CA5B0251BBA6}" srcOrd="8" destOrd="0" presId="urn:microsoft.com/office/officeart/2008/layout/BubblePictureList"/>
    <dgm:cxn modelId="{D1028E04-9125-4685-B836-15689965E25D}" type="presParOf" srcId="{57359263-4B31-428C-901D-3CEE57411B5E}" destId="{5F9A1743-EA80-42E5-BA70-A436EC139F7A}" srcOrd="9" destOrd="0" presId="urn:microsoft.com/office/officeart/2008/layout/BubblePictureList"/>
    <dgm:cxn modelId="{5EBC6C8A-4BFD-4192-8520-E1313B587E64}" type="presParOf" srcId="{57359263-4B31-428C-901D-3CEE57411B5E}" destId="{212206BE-2ECF-47FD-A750-4CC2F7593041}" srcOrd="10" destOrd="0" presId="urn:microsoft.com/office/officeart/2008/layout/BubblePictureList"/>
    <dgm:cxn modelId="{592F3440-6C81-48C2-B108-F172B235C9E1}" type="presParOf" srcId="{57359263-4B31-428C-901D-3CEE57411B5E}" destId="{AF1CF3A2-22D4-4E30-8665-B79A9854C942}" srcOrd="11" destOrd="0" presId="urn:microsoft.com/office/officeart/2008/layout/BubblePictureList"/>
    <dgm:cxn modelId="{AC307E43-03F3-4580-BEAB-6C79C359945D}" type="presParOf" srcId="{AF1CF3A2-22D4-4E30-8665-B79A9854C942}" destId="{E98AF9F4-7BEB-47BD-A2FD-168B9BF8B92B}" srcOrd="0" destOrd="0" presId="urn:microsoft.com/office/officeart/2008/layout/BubblePictureList"/>
    <dgm:cxn modelId="{DDDCD8A7-21BC-4075-BC45-356E8CE55D87}" type="presParOf" srcId="{57359263-4B31-428C-901D-3CEE57411B5E}" destId="{AA66E5DC-79C5-4C28-AC09-F8A9BEAE84B5}" srcOrd="12" destOrd="0" presId="urn:microsoft.com/office/officeart/2008/layout/BubblePictureList"/>
    <dgm:cxn modelId="{374A8906-AAF7-47E4-B2B4-428A081EB9F7}" type="presParOf" srcId="{AA66E5DC-79C5-4C28-AC09-F8A9BEAE84B5}" destId="{4E8DFD42-052E-46EB-9435-8C098C53118A}" srcOrd="0" destOrd="0" presId="urn:microsoft.com/office/officeart/2008/layout/BubblePictureList"/>
    <dgm:cxn modelId="{FAD10E63-9A9D-4829-A3B9-6917F977C78B}" type="presParOf" srcId="{57359263-4B31-428C-901D-3CEE57411B5E}" destId="{8BF1E049-FDB4-411A-B432-4AE350006FF3}" srcOrd="13" destOrd="0" presId="urn:microsoft.com/office/officeart/2008/layout/BubblePictureList"/>
    <dgm:cxn modelId="{D255C5BD-A007-4DF6-A880-F4FB02405964}" type="presParOf" srcId="{57359263-4B31-428C-901D-3CEE57411B5E}" destId="{30C34FBC-49A0-4AFE-A24A-6B74E0C1C28D}" srcOrd="14" destOrd="0" presId="urn:microsoft.com/office/officeart/2008/layout/BubblePictureList"/>
    <dgm:cxn modelId="{175FAA67-3495-4B06-8476-16733FEBD520}" type="presParOf" srcId="{57359263-4B31-428C-901D-3CEE57411B5E}" destId="{73D2FC94-722E-46E1-878D-B8941F8CA824}" srcOrd="15" destOrd="0" presId="urn:microsoft.com/office/officeart/2008/layout/BubblePictureList"/>
    <dgm:cxn modelId="{109A594B-CF16-4D48-9021-60BEDE31FB30}" type="presParOf" srcId="{73D2FC94-722E-46E1-878D-B8941F8CA824}" destId="{A8965909-5B58-49B5-BF74-959066EF86C3}" srcOrd="0" destOrd="0" presId="urn:microsoft.com/office/officeart/2008/layout/BubblePictureList"/>
    <dgm:cxn modelId="{56235A9F-D469-48A5-AFCB-4BA2CF0B8F79}" type="presParOf" srcId="{57359263-4B31-428C-901D-3CEE57411B5E}" destId="{26B72701-62A9-4FDF-8904-A0BD27CBCB35}" srcOrd="16" destOrd="0" presId="urn:microsoft.com/office/officeart/2008/layout/BubblePictureList"/>
    <dgm:cxn modelId="{E4326121-F71F-42CD-ACB9-8426A862E1E0}" type="presParOf" srcId="{26B72701-62A9-4FDF-8904-A0BD27CBCB35}" destId="{C7781380-C36B-4A99-BC06-21446899F66E}" srcOrd="0" destOrd="0" presId="urn:microsoft.com/office/officeart/2008/layout/BubblePictureList"/>
    <dgm:cxn modelId="{BCC657B9-25FC-46BE-AE5F-6D51CA7E4A3C}" type="presParOf" srcId="{57359263-4B31-428C-901D-3CEE57411B5E}" destId="{5D09EC23-6E6A-4B1F-A8E2-B660DED23942}" srcOrd="17" destOrd="0" presId="urn:microsoft.com/office/officeart/2008/layout/BubblePictureList"/>
    <dgm:cxn modelId="{EF56D974-7863-4BA6-BDF5-A00A45ED1D3A}" type="presParOf" srcId="{57359263-4B31-428C-901D-3CEE57411B5E}" destId="{D1FADA90-2B23-4177-B313-B60E615FA04B}" srcOrd="18" destOrd="0" presId="urn:microsoft.com/office/officeart/2008/layout/BubblePictureList"/>
    <dgm:cxn modelId="{FAA0E1D9-EDCC-494A-91A8-4B34D751F452}" type="presParOf" srcId="{D1FADA90-2B23-4177-B313-B60E615FA04B}" destId="{A2DFB118-D4A0-4F6A-ACD1-7C9B1D678292}" srcOrd="0" destOrd="0" presId="urn:microsoft.com/office/officeart/2008/layout/BubblePictureList"/>
    <dgm:cxn modelId="{CBE10501-6A18-497B-BE89-9E7202DEB6C1}" type="presParOf" srcId="{57359263-4B31-428C-901D-3CEE57411B5E}" destId="{09F70529-C2AA-445E-B1C2-628C58774158}" srcOrd="19" destOrd="0" presId="urn:microsoft.com/office/officeart/2008/layout/BubblePictureList"/>
    <dgm:cxn modelId="{862CA1F9-04AD-4FEF-92C3-8EC3A1C123E1}" type="presParOf" srcId="{57359263-4B31-428C-901D-3CEE57411B5E}" destId="{1324B292-64CE-45AF-BDF4-21B41CC45771}" srcOrd="20" destOrd="0" presId="urn:microsoft.com/office/officeart/2008/layout/BubblePictureList"/>
    <dgm:cxn modelId="{D64F7B1C-6A24-4504-9F82-14B4F1F47B5B}" type="presParOf" srcId="{1324B292-64CE-45AF-BDF4-21B41CC45771}" destId="{3D9D759F-4378-4AF7-AEC6-DC3336EFA4A0}" srcOrd="0" destOrd="0" presId="urn:microsoft.com/office/officeart/2008/layout/BubblePictureList"/>
    <dgm:cxn modelId="{A3BD79E0-D7B5-43DD-8EB5-478D6DDC5207}" type="presParOf" srcId="{57359263-4B31-428C-901D-3CEE57411B5E}" destId="{C193A331-81FF-40F6-810C-C7B63D744CA3}" srcOrd="21" destOrd="0" presId="urn:microsoft.com/office/officeart/2008/layout/BubblePictureList"/>
    <dgm:cxn modelId="{36E6BA32-60D1-4F30-9B48-28552353B802}" type="presParOf" srcId="{57359263-4B31-428C-901D-3CEE57411B5E}" destId="{86D6B6C1-BDC9-42CE-8D41-A2929E9F0677}" srcOrd="22" destOrd="0" presId="urn:microsoft.com/office/officeart/2008/layout/BubblePictureList"/>
    <dgm:cxn modelId="{CAE2B4D7-F059-4F14-BAA4-6FF930D7EAFA}" type="presParOf" srcId="{86D6B6C1-BDC9-42CE-8D41-A2929E9F0677}" destId="{70B29826-B7C3-42F8-B4AA-F1FB14FCFCE5}" srcOrd="0" destOrd="0" presId="urn:microsoft.com/office/officeart/2008/layout/BubblePictureList"/>
    <dgm:cxn modelId="{CCD58834-8816-4B3C-A54D-87CBE0276733}" type="presParOf" srcId="{57359263-4B31-428C-901D-3CEE57411B5E}" destId="{000650D2-5AFF-4804-A59B-B9364AE3C65F}" srcOrd="23" destOrd="0" presId="urn:microsoft.com/office/officeart/2008/layout/BubblePictureList"/>
    <dgm:cxn modelId="{A8FDEC0D-949A-4EF8-ABAB-8BFEA59459C8}" type="presParOf" srcId="{57359263-4B31-428C-901D-3CEE57411B5E}" destId="{8EAFC70D-3D12-4400-A8FC-58A943ED2225}" srcOrd="24" destOrd="0" presId="urn:microsoft.com/office/officeart/2008/layout/BubblePictureList"/>
    <dgm:cxn modelId="{F7C4A8D0-E0F4-42A0-A03F-87D55F1A1FED}" type="presParOf" srcId="{8EAFC70D-3D12-4400-A8FC-58A943ED2225}" destId="{75197D19-7925-4F65-A055-DCA8AC0CFA60}" srcOrd="0" destOrd="0" presId="urn:microsoft.com/office/officeart/2008/layout/BubblePictureList"/>
    <dgm:cxn modelId="{8CD50C18-D016-47F8-B8E3-F35D7EE7E5EF}" type="presParOf" srcId="{57359263-4B31-428C-901D-3CEE57411B5E}" destId="{61C06882-F992-4683-98B8-FA739BF0FD12}" srcOrd="25" destOrd="0" presId="urn:microsoft.com/office/officeart/2008/layout/BubblePictureList"/>
    <dgm:cxn modelId="{CB344537-CFB8-4F16-B74C-EFB3760805DF}" type="presParOf" srcId="{61C06882-F992-4683-98B8-FA739BF0FD12}" destId="{2A167AED-CB25-42DB-80A1-B0497DAE03D9}" srcOrd="0" destOrd="0" presId="urn:microsoft.com/office/officeart/2008/layout/BubblePictureList"/>
    <dgm:cxn modelId="{DC6BA658-3656-401C-A20E-0F8F3EFC1D93}" type="presParOf" srcId="{57359263-4B31-428C-901D-3CEE57411B5E}" destId="{3F73E3C6-B0A1-4CD4-958E-9348FF2A9B17}" srcOrd="26" destOrd="0" presId="urn:microsoft.com/office/officeart/2008/layout/BubblePictureList"/>
    <dgm:cxn modelId="{ECD5EA30-BB97-43E9-B1A4-625944E65DE9}" type="presParOf" srcId="{57359263-4B31-428C-901D-3CEE57411B5E}" destId="{78573162-8ADC-4B7F-8DAA-00730589A910}" srcOrd="27" destOrd="0" presId="urn:microsoft.com/office/officeart/2008/layout/BubblePictureList"/>
    <dgm:cxn modelId="{3DC6E3F0-A57A-43BF-8890-8FE28085782F}" type="presParOf" srcId="{78573162-8ADC-4B7F-8DAA-00730589A910}" destId="{F5272471-23AF-417D-BDB7-DCDD82E906CA}" srcOrd="0" destOrd="0" presId="urn:microsoft.com/office/officeart/2008/layout/BubblePictureList"/>
    <dgm:cxn modelId="{74A49545-478A-4100-8D21-69F0596D2655}" type="presParOf" srcId="{57359263-4B31-428C-901D-3CEE57411B5E}" destId="{489D6B6A-E5DC-4010-80DE-5FAFAACE4D5D}" srcOrd="28" destOrd="0" presId="urn:microsoft.com/office/officeart/2008/layout/BubblePictureList"/>
    <dgm:cxn modelId="{07A2714B-45C7-40CD-A78A-0384916A544C}" type="presParOf" srcId="{489D6B6A-E5DC-4010-80DE-5FAFAACE4D5D}" destId="{826F4950-FE00-4656-8CF3-61268E585D9A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48A79C-1702-4392-BC7B-8A5382A5E50D}" type="doc">
      <dgm:prSet loTypeId="urn:microsoft.com/office/officeart/2009/layout/CirclePictureHierarchy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D0AACB-0897-4A6C-A491-36BD16E28340}">
      <dgm:prSet phldrT="[Texto]"/>
      <dgm:spPr/>
      <dgm:t>
        <a:bodyPr/>
        <a:lstStyle/>
        <a:p>
          <a:r>
            <a:rPr lang="en-US" dirty="0"/>
            <a:t>Wine</a:t>
          </a:r>
        </a:p>
      </dgm:t>
    </dgm:pt>
    <dgm:pt modelId="{FB31D58A-AA13-4833-96A8-FAA88498FE36}" type="parTrans" cxnId="{560EE7DD-13D0-4B1A-BD75-2C635EA295DF}">
      <dgm:prSet/>
      <dgm:spPr/>
      <dgm:t>
        <a:bodyPr/>
        <a:lstStyle/>
        <a:p>
          <a:endParaRPr lang="en-US"/>
        </a:p>
      </dgm:t>
    </dgm:pt>
    <dgm:pt modelId="{BB6B38D1-85A9-4726-B118-340A4A33465B}" type="sibTrans" cxnId="{560EE7DD-13D0-4B1A-BD75-2C635EA295DF}">
      <dgm:prSet/>
      <dgm:spPr/>
      <dgm:t>
        <a:bodyPr/>
        <a:lstStyle/>
        <a:p>
          <a:endParaRPr lang="en-US"/>
        </a:p>
      </dgm:t>
    </dgm:pt>
    <dgm:pt modelId="{28A91D75-1281-4363-B19C-BD6303DD5E85}">
      <dgm:prSet phldrT="[Texto]"/>
      <dgm:spPr/>
      <dgm:t>
        <a:bodyPr/>
        <a:lstStyle/>
        <a:p>
          <a:r>
            <a:rPr lang="en-US" dirty="0"/>
            <a:t>Coke</a:t>
          </a:r>
        </a:p>
      </dgm:t>
    </dgm:pt>
    <dgm:pt modelId="{63C501D8-970A-4FF9-9CEC-730E32A95257}" type="parTrans" cxnId="{9EDF133F-E0CB-45CE-B628-E8837766E742}">
      <dgm:prSet/>
      <dgm:spPr/>
      <dgm:t>
        <a:bodyPr/>
        <a:lstStyle/>
        <a:p>
          <a:endParaRPr lang="en-US"/>
        </a:p>
      </dgm:t>
    </dgm:pt>
    <dgm:pt modelId="{770339AC-CEE5-4FE8-8F93-89CC4F91EDF7}" type="sibTrans" cxnId="{9EDF133F-E0CB-45CE-B628-E8837766E742}">
      <dgm:prSet/>
      <dgm:spPr/>
      <dgm:t>
        <a:bodyPr/>
        <a:lstStyle/>
        <a:p>
          <a:endParaRPr lang="en-US"/>
        </a:p>
      </dgm:t>
    </dgm:pt>
    <dgm:pt modelId="{A7128640-3435-4649-A940-4D6DB595A718}">
      <dgm:prSet phldrT="[Texto]"/>
      <dgm:spPr/>
      <dgm:t>
        <a:bodyPr/>
        <a:lstStyle/>
        <a:p>
          <a:r>
            <a:rPr lang="en-US" dirty="0"/>
            <a:t>Water</a:t>
          </a:r>
        </a:p>
      </dgm:t>
    </dgm:pt>
    <dgm:pt modelId="{71F0E1C9-AFBC-402C-B2DC-AA4361FA4310}" type="parTrans" cxnId="{D3844514-A1A9-49E8-81CA-2F9C2E5AFB46}">
      <dgm:prSet/>
      <dgm:spPr/>
      <dgm:t>
        <a:bodyPr/>
        <a:lstStyle/>
        <a:p>
          <a:endParaRPr lang="en-US"/>
        </a:p>
      </dgm:t>
    </dgm:pt>
    <dgm:pt modelId="{CCEE5B31-D5E4-452A-92CB-1ACF39368569}" type="sibTrans" cxnId="{D3844514-A1A9-49E8-81CA-2F9C2E5AFB46}">
      <dgm:prSet/>
      <dgm:spPr/>
      <dgm:t>
        <a:bodyPr/>
        <a:lstStyle/>
        <a:p>
          <a:endParaRPr lang="en-US"/>
        </a:p>
      </dgm:t>
    </dgm:pt>
    <dgm:pt modelId="{D55A5269-D47F-4FCE-981E-315EF157E4B2}">
      <dgm:prSet phldrT="[Texto]"/>
      <dgm:spPr/>
      <dgm:t>
        <a:bodyPr/>
        <a:lstStyle/>
        <a:p>
          <a:r>
            <a:rPr lang="en-US" dirty="0"/>
            <a:t>Scotch</a:t>
          </a:r>
        </a:p>
      </dgm:t>
    </dgm:pt>
    <dgm:pt modelId="{C8002064-4317-43B7-AE64-A4C1E3ED8C1B}" type="parTrans" cxnId="{8E2308D5-884B-4CFB-89CB-D8C1FFFD2BC5}">
      <dgm:prSet/>
      <dgm:spPr/>
      <dgm:t>
        <a:bodyPr/>
        <a:lstStyle/>
        <a:p>
          <a:endParaRPr lang="en-US"/>
        </a:p>
      </dgm:t>
    </dgm:pt>
    <dgm:pt modelId="{0E0576F3-8152-404E-93F1-F62AEBD9D1E3}" type="sibTrans" cxnId="{8E2308D5-884B-4CFB-89CB-D8C1FFFD2BC5}">
      <dgm:prSet/>
      <dgm:spPr/>
      <dgm:t>
        <a:bodyPr/>
        <a:lstStyle/>
        <a:p>
          <a:endParaRPr lang="en-US"/>
        </a:p>
      </dgm:t>
    </dgm:pt>
    <dgm:pt modelId="{614AC0D8-7255-48B5-905A-6485651843FE}">
      <dgm:prSet phldrT="[Texto]"/>
      <dgm:spPr/>
      <dgm:t>
        <a:bodyPr/>
        <a:lstStyle/>
        <a:p>
          <a:r>
            <a:rPr lang="en-US" dirty="0"/>
            <a:t>Milk</a:t>
          </a:r>
        </a:p>
      </dgm:t>
    </dgm:pt>
    <dgm:pt modelId="{1E64747D-150A-47DB-8231-E4A4F7D64BEC}" type="parTrans" cxnId="{4805DEF2-3354-4474-B516-AFAFCEF38764}">
      <dgm:prSet/>
      <dgm:spPr/>
      <dgm:t>
        <a:bodyPr/>
        <a:lstStyle/>
        <a:p>
          <a:endParaRPr lang="en-US"/>
        </a:p>
      </dgm:t>
    </dgm:pt>
    <dgm:pt modelId="{BBB0F7B8-3573-4DA2-B092-BC1EA2F6286C}" type="sibTrans" cxnId="{4805DEF2-3354-4474-B516-AFAFCEF38764}">
      <dgm:prSet/>
      <dgm:spPr/>
      <dgm:t>
        <a:bodyPr/>
        <a:lstStyle/>
        <a:p>
          <a:endParaRPr lang="en-US"/>
        </a:p>
      </dgm:t>
    </dgm:pt>
    <dgm:pt modelId="{9B5F1C20-74DD-4D92-9926-AFD53DDA753E}">
      <dgm:prSet phldrT="[Texto]"/>
      <dgm:spPr/>
      <dgm:t>
        <a:bodyPr/>
        <a:lstStyle/>
        <a:p>
          <a:r>
            <a:rPr lang="en-US" dirty="0"/>
            <a:t>Lemonade</a:t>
          </a:r>
        </a:p>
      </dgm:t>
    </dgm:pt>
    <dgm:pt modelId="{30384426-891E-4732-8CFC-F09FF575A783}" type="parTrans" cxnId="{071043CE-DC9C-4941-8409-F60D4301AEA1}">
      <dgm:prSet/>
      <dgm:spPr/>
      <dgm:t>
        <a:bodyPr/>
        <a:lstStyle/>
        <a:p>
          <a:endParaRPr lang="en-US"/>
        </a:p>
      </dgm:t>
    </dgm:pt>
    <dgm:pt modelId="{F047D452-42E2-4C10-86E3-F7498F8B6826}" type="sibTrans" cxnId="{071043CE-DC9C-4941-8409-F60D4301AEA1}">
      <dgm:prSet/>
      <dgm:spPr/>
      <dgm:t>
        <a:bodyPr/>
        <a:lstStyle/>
        <a:p>
          <a:endParaRPr lang="en-US"/>
        </a:p>
      </dgm:t>
    </dgm:pt>
    <dgm:pt modelId="{6174BDB3-1B40-4AA2-A55A-069603539831}">
      <dgm:prSet/>
      <dgm:spPr/>
      <dgm:t>
        <a:bodyPr/>
        <a:lstStyle/>
        <a:p>
          <a:r>
            <a:rPr lang="en-US" dirty="0"/>
            <a:t>Yoghurt</a:t>
          </a:r>
        </a:p>
      </dgm:t>
    </dgm:pt>
    <dgm:pt modelId="{6E689925-7F40-4530-A3AC-A7D2B7B702B9}" type="parTrans" cxnId="{90B49DDA-9586-40FA-852A-D992C72BD582}">
      <dgm:prSet/>
      <dgm:spPr/>
      <dgm:t>
        <a:bodyPr/>
        <a:lstStyle/>
        <a:p>
          <a:endParaRPr lang="en-US"/>
        </a:p>
      </dgm:t>
    </dgm:pt>
    <dgm:pt modelId="{C3209E95-9EDB-4D1B-8E77-3D3B151B27C7}" type="sibTrans" cxnId="{90B49DDA-9586-40FA-852A-D992C72BD582}">
      <dgm:prSet/>
      <dgm:spPr/>
      <dgm:t>
        <a:bodyPr/>
        <a:lstStyle/>
        <a:p>
          <a:endParaRPr lang="en-US"/>
        </a:p>
      </dgm:t>
    </dgm:pt>
    <dgm:pt modelId="{A08E63B9-5AF5-4BB4-A8D7-88031918B79A}" type="pres">
      <dgm:prSet presAssocID="{2048A79C-1702-4392-BC7B-8A5382A5E50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5755A7C-FD78-4ADD-9FAB-C7E914F85F2C}" type="pres">
      <dgm:prSet presAssocID="{5ED0AACB-0897-4A6C-A491-36BD16E28340}" presName="hierRoot1" presStyleCnt="0"/>
      <dgm:spPr/>
    </dgm:pt>
    <dgm:pt modelId="{8425A188-B245-4EAD-AA61-4091D890CF2F}" type="pres">
      <dgm:prSet presAssocID="{5ED0AACB-0897-4A6C-A491-36BD16E28340}" presName="composite" presStyleCnt="0"/>
      <dgm:spPr/>
    </dgm:pt>
    <dgm:pt modelId="{4B5F277C-66EF-494B-8B1C-94109FF80DED}" type="pres">
      <dgm:prSet presAssocID="{5ED0AACB-0897-4A6C-A491-36BD16E28340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EB047C7B-A754-4FC6-AC0C-E84A70200BB1}" type="pres">
      <dgm:prSet presAssocID="{5ED0AACB-0897-4A6C-A491-36BD16E28340}" presName="text" presStyleLbl="revTx" presStyleIdx="0" presStyleCnt="7">
        <dgm:presLayoutVars>
          <dgm:chPref val="3"/>
        </dgm:presLayoutVars>
      </dgm:prSet>
      <dgm:spPr/>
    </dgm:pt>
    <dgm:pt modelId="{938D5422-EF2C-4553-9932-8E34770B6911}" type="pres">
      <dgm:prSet presAssocID="{5ED0AACB-0897-4A6C-A491-36BD16E28340}" presName="hierChild2" presStyleCnt="0"/>
      <dgm:spPr/>
    </dgm:pt>
    <dgm:pt modelId="{32B53E43-B7D8-4515-8F38-6FC1DAC2AA73}" type="pres">
      <dgm:prSet presAssocID="{63C501D8-970A-4FF9-9CEC-730E32A95257}" presName="Name10" presStyleLbl="parChTrans1D2" presStyleIdx="0" presStyleCnt="3"/>
      <dgm:spPr/>
    </dgm:pt>
    <dgm:pt modelId="{7FEB62E1-3ED5-4E54-902B-C5DA20C190E2}" type="pres">
      <dgm:prSet presAssocID="{28A91D75-1281-4363-B19C-BD6303DD5E85}" presName="hierRoot2" presStyleCnt="0"/>
      <dgm:spPr/>
    </dgm:pt>
    <dgm:pt modelId="{65005E83-E7DF-4D53-8B67-3B08A234ADE2}" type="pres">
      <dgm:prSet presAssocID="{28A91D75-1281-4363-B19C-BD6303DD5E85}" presName="composite2" presStyleCnt="0"/>
      <dgm:spPr/>
    </dgm:pt>
    <dgm:pt modelId="{10D94884-41D1-467D-9FB7-5DDF98D085BD}" type="pres">
      <dgm:prSet presAssocID="{28A91D75-1281-4363-B19C-BD6303DD5E85}" presName="image2" presStyleLbl="node2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4DFABEA2-3943-4ADA-8C48-5F99BCCE58D9}" type="pres">
      <dgm:prSet presAssocID="{28A91D75-1281-4363-B19C-BD6303DD5E85}" presName="text2" presStyleLbl="revTx" presStyleIdx="1" presStyleCnt="7">
        <dgm:presLayoutVars>
          <dgm:chPref val="3"/>
        </dgm:presLayoutVars>
      </dgm:prSet>
      <dgm:spPr/>
    </dgm:pt>
    <dgm:pt modelId="{36A4B044-2A5E-48D6-9B33-FACD48653790}" type="pres">
      <dgm:prSet presAssocID="{28A91D75-1281-4363-B19C-BD6303DD5E85}" presName="hierChild3" presStyleCnt="0"/>
      <dgm:spPr/>
    </dgm:pt>
    <dgm:pt modelId="{025877A7-A948-4FAB-A378-F744EE7F25BE}" type="pres">
      <dgm:prSet presAssocID="{71F0E1C9-AFBC-402C-B2DC-AA4361FA4310}" presName="Name17" presStyleLbl="parChTrans1D3" presStyleIdx="0" presStyleCnt="3"/>
      <dgm:spPr/>
    </dgm:pt>
    <dgm:pt modelId="{E0311968-144A-48E7-B3CF-6D19BA5B3D07}" type="pres">
      <dgm:prSet presAssocID="{A7128640-3435-4649-A940-4D6DB595A718}" presName="hierRoot3" presStyleCnt="0"/>
      <dgm:spPr/>
    </dgm:pt>
    <dgm:pt modelId="{A38EE4CA-D77E-46A0-AF43-48B1D6BBD04B}" type="pres">
      <dgm:prSet presAssocID="{A7128640-3435-4649-A940-4D6DB595A718}" presName="composite3" presStyleCnt="0"/>
      <dgm:spPr/>
    </dgm:pt>
    <dgm:pt modelId="{1284B8DB-7E51-4EDA-ABA0-0A0044B79F22}" type="pres">
      <dgm:prSet presAssocID="{A7128640-3435-4649-A940-4D6DB595A718}" presName="image3" presStyleLbl="node3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33D2DEAE-8C63-46CA-B41F-24062EB61051}" type="pres">
      <dgm:prSet presAssocID="{A7128640-3435-4649-A940-4D6DB595A718}" presName="text3" presStyleLbl="revTx" presStyleIdx="2" presStyleCnt="7">
        <dgm:presLayoutVars>
          <dgm:chPref val="3"/>
        </dgm:presLayoutVars>
      </dgm:prSet>
      <dgm:spPr/>
    </dgm:pt>
    <dgm:pt modelId="{6C7B2F82-B8C0-4B6F-A0C5-77FF2A8F9D62}" type="pres">
      <dgm:prSet presAssocID="{A7128640-3435-4649-A940-4D6DB595A718}" presName="hierChild4" presStyleCnt="0"/>
      <dgm:spPr/>
    </dgm:pt>
    <dgm:pt modelId="{4C85D3C8-089E-4081-A34D-1AAB4679D90D}" type="pres">
      <dgm:prSet presAssocID="{C8002064-4317-43B7-AE64-A4C1E3ED8C1B}" presName="Name17" presStyleLbl="parChTrans1D3" presStyleIdx="1" presStyleCnt="3"/>
      <dgm:spPr/>
    </dgm:pt>
    <dgm:pt modelId="{F0E76BB0-04D0-48F5-8507-9DDFC8AD77F1}" type="pres">
      <dgm:prSet presAssocID="{D55A5269-D47F-4FCE-981E-315EF157E4B2}" presName="hierRoot3" presStyleCnt="0"/>
      <dgm:spPr/>
    </dgm:pt>
    <dgm:pt modelId="{801B182E-F383-4A65-B392-17DDF83CBCFC}" type="pres">
      <dgm:prSet presAssocID="{D55A5269-D47F-4FCE-981E-315EF157E4B2}" presName="composite3" presStyleCnt="0"/>
      <dgm:spPr/>
    </dgm:pt>
    <dgm:pt modelId="{728FF2EF-5D2F-4FB9-804B-950FA5F59AD9}" type="pres">
      <dgm:prSet presAssocID="{D55A5269-D47F-4FCE-981E-315EF157E4B2}" presName="image3" presStyleLbl="node3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E4FEE47-6BB3-457C-B91C-2347C293A906}" type="pres">
      <dgm:prSet presAssocID="{D55A5269-D47F-4FCE-981E-315EF157E4B2}" presName="text3" presStyleLbl="revTx" presStyleIdx="3" presStyleCnt="7">
        <dgm:presLayoutVars>
          <dgm:chPref val="3"/>
        </dgm:presLayoutVars>
      </dgm:prSet>
      <dgm:spPr/>
    </dgm:pt>
    <dgm:pt modelId="{B2F61A7A-64A1-4C1C-A5DA-6993383E313F}" type="pres">
      <dgm:prSet presAssocID="{D55A5269-D47F-4FCE-981E-315EF157E4B2}" presName="hierChild4" presStyleCnt="0"/>
      <dgm:spPr/>
    </dgm:pt>
    <dgm:pt modelId="{AC75E415-3E36-4BA0-922F-71D4AA665D62}" type="pres">
      <dgm:prSet presAssocID="{1E64747D-150A-47DB-8231-E4A4F7D64BEC}" presName="Name10" presStyleLbl="parChTrans1D2" presStyleIdx="1" presStyleCnt="3"/>
      <dgm:spPr/>
    </dgm:pt>
    <dgm:pt modelId="{05E3F136-31FB-4C47-A8AD-9F0893363089}" type="pres">
      <dgm:prSet presAssocID="{614AC0D8-7255-48B5-905A-6485651843FE}" presName="hierRoot2" presStyleCnt="0"/>
      <dgm:spPr/>
    </dgm:pt>
    <dgm:pt modelId="{2ED6804B-B5B5-48F8-9E5F-D5CE092774C3}" type="pres">
      <dgm:prSet presAssocID="{614AC0D8-7255-48B5-905A-6485651843FE}" presName="composite2" presStyleCnt="0"/>
      <dgm:spPr/>
    </dgm:pt>
    <dgm:pt modelId="{1F2EE134-6320-4BFD-A73B-AAC3B7313B34}" type="pres">
      <dgm:prSet presAssocID="{614AC0D8-7255-48B5-905A-6485651843FE}" presName="image2" presStyleLbl="node2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07F79ED-DA44-4B49-B864-A89BDE597319}" type="pres">
      <dgm:prSet presAssocID="{614AC0D8-7255-48B5-905A-6485651843FE}" presName="text2" presStyleLbl="revTx" presStyleIdx="4" presStyleCnt="7">
        <dgm:presLayoutVars>
          <dgm:chPref val="3"/>
        </dgm:presLayoutVars>
      </dgm:prSet>
      <dgm:spPr/>
    </dgm:pt>
    <dgm:pt modelId="{6A80B69F-EC25-4E96-AC44-1ECD14921818}" type="pres">
      <dgm:prSet presAssocID="{614AC0D8-7255-48B5-905A-6485651843FE}" presName="hierChild3" presStyleCnt="0"/>
      <dgm:spPr/>
    </dgm:pt>
    <dgm:pt modelId="{1C0FA2EE-42F0-4637-AD8D-56D71F979F61}" type="pres">
      <dgm:prSet presAssocID="{30384426-891E-4732-8CFC-F09FF575A783}" presName="Name17" presStyleLbl="parChTrans1D3" presStyleIdx="2" presStyleCnt="3"/>
      <dgm:spPr/>
    </dgm:pt>
    <dgm:pt modelId="{32EF13B3-B230-4A4D-B24B-84CD0EC3F39E}" type="pres">
      <dgm:prSet presAssocID="{9B5F1C20-74DD-4D92-9926-AFD53DDA753E}" presName="hierRoot3" presStyleCnt="0"/>
      <dgm:spPr/>
    </dgm:pt>
    <dgm:pt modelId="{139B2868-27EA-4DEE-B1B9-7881FDD63FCC}" type="pres">
      <dgm:prSet presAssocID="{9B5F1C20-74DD-4D92-9926-AFD53DDA753E}" presName="composite3" presStyleCnt="0"/>
      <dgm:spPr/>
    </dgm:pt>
    <dgm:pt modelId="{A44EE849-CBB3-4D37-AAFF-A9E08F9813A2}" type="pres">
      <dgm:prSet presAssocID="{9B5F1C20-74DD-4D92-9926-AFD53DDA753E}" presName="image3" presStyleLbl="node3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69A5B25-FF17-4F73-A1DE-5F0FB2BE1854}" type="pres">
      <dgm:prSet presAssocID="{9B5F1C20-74DD-4D92-9926-AFD53DDA753E}" presName="text3" presStyleLbl="revTx" presStyleIdx="5" presStyleCnt="7">
        <dgm:presLayoutVars>
          <dgm:chPref val="3"/>
        </dgm:presLayoutVars>
      </dgm:prSet>
      <dgm:spPr/>
    </dgm:pt>
    <dgm:pt modelId="{CC8BD169-E8D2-4DA7-A0F5-7BA438A5FFB0}" type="pres">
      <dgm:prSet presAssocID="{9B5F1C20-74DD-4D92-9926-AFD53DDA753E}" presName="hierChild4" presStyleCnt="0"/>
      <dgm:spPr/>
    </dgm:pt>
    <dgm:pt modelId="{0031FB0C-A1D7-4DDB-8D3A-C0C611DC97FA}" type="pres">
      <dgm:prSet presAssocID="{6E689925-7F40-4530-A3AC-A7D2B7B702B9}" presName="Name10" presStyleLbl="parChTrans1D2" presStyleIdx="2" presStyleCnt="3"/>
      <dgm:spPr/>
    </dgm:pt>
    <dgm:pt modelId="{AC715861-7577-4404-B5D3-1C47789B23B8}" type="pres">
      <dgm:prSet presAssocID="{6174BDB3-1B40-4AA2-A55A-069603539831}" presName="hierRoot2" presStyleCnt="0"/>
      <dgm:spPr/>
    </dgm:pt>
    <dgm:pt modelId="{A8E8316C-D10F-4787-A616-D546D3F5EC62}" type="pres">
      <dgm:prSet presAssocID="{6174BDB3-1B40-4AA2-A55A-069603539831}" presName="composite2" presStyleCnt="0"/>
      <dgm:spPr/>
    </dgm:pt>
    <dgm:pt modelId="{6A051191-0C57-45F2-8199-EB89AC50367D}" type="pres">
      <dgm:prSet presAssocID="{6174BDB3-1B40-4AA2-A55A-069603539831}" presName="image2" presStyleLbl="node2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C362F59-DC4E-4648-A9A5-3E531B383B9C}" type="pres">
      <dgm:prSet presAssocID="{6174BDB3-1B40-4AA2-A55A-069603539831}" presName="text2" presStyleLbl="revTx" presStyleIdx="6" presStyleCnt="7">
        <dgm:presLayoutVars>
          <dgm:chPref val="3"/>
        </dgm:presLayoutVars>
      </dgm:prSet>
      <dgm:spPr/>
    </dgm:pt>
    <dgm:pt modelId="{11A25B8A-C3CC-4E75-AFC3-5DC531E19886}" type="pres">
      <dgm:prSet presAssocID="{6174BDB3-1B40-4AA2-A55A-069603539831}" presName="hierChild3" presStyleCnt="0"/>
      <dgm:spPr/>
    </dgm:pt>
  </dgm:ptLst>
  <dgm:cxnLst>
    <dgm:cxn modelId="{A1347D08-A7F9-467E-8DDE-F5D2B8B371A2}" type="presOf" srcId="{D55A5269-D47F-4FCE-981E-315EF157E4B2}" destId="{BE4FEE47-6BB3-457C-B91C-2347C293A906}" srcOrd="0" destOrd="0" presId="urn:microsoft.com/office/officeart/2009/layout/CirclePictureHierarchy"/>
    <dgm:cxn modelId="{D3844514-A1A9-49E8-81CA-2F9C2E5AFB46}" srcId="{28A91D75-1281-4363-B19C-BD6303DD5E85}" destId="{A7128640-3435-4649-A940-4D6DB595A718}" srcOrd="0" destOrd="0" parTransId="{71F0E1C9-AFBC-402C-B2DC-AA4361FA4310}" sibTransId="{CCEE5B31-D5E4-452A-92CB-1ACF39368569}"/>
    <dgm:cxn modelId="{39F13321-B1B7-4F4F-A4C0-B63C8C54B6D8}" type="presOf" srcId="{5ED0AACB-0897-4A6C-A491-36BD16E28340}" destId="{EB047C7B-A754-4FC6-AC0C-E84A70200BB1}" srcOrd="0" destOrd="0" presId="urn:microsoft.com/office/officeart/2009/layout/CirclePictureHierarchy"/>
    <dgm:cxn modelId="{EFB24A28-03FF-4E18-8C7A-740C80DE045C}" type="presOf" srcId="{9B5F1C20-74DD-4D92-9926-AFD53DDA753E}" destId="{969A5B25-FF17-4F73-A1DE-5F0FB2BE1854}" srcOrd="0" destOrd="0" presId="urn:microsoft.com/office/officeart/2009/layout/CirclePictureHierarchy"/>
    <dgm:cxn modelId="{351E762B-DEA5-491D-B2A6-D6016E369F5C}" type="presOf" srcId="{63C501D8-970A-4FF9-9CEC-730E32A95257}" destId="{32B53E43-B7D8-4515-8F38-6FC1DAC2AA73}" srcOrd="0" destOrd="0" presId="urn:microsoft.com/office/officeart/2009/layout/CirclePictureHierarchy"/>
    <dgm:cxn modelId="{CFECCA3E-DCEF-4D9C-9B34-3F88FE66C428}" type="presOf" srcId="{6E689925-7F40-4530-A3AC-A7D2B7B702B9}" destId="{0031FB0C-A1D7-4DDB-8D3A-C0C611DC97FA}" srcOrd="0" destOrd="0" presId="urn:microsoft.com/office/officeart/2009/layout/CirclePictureHierarchy"/>
    <dgm:cxn modelId="{9EDF133F-E0CB-45CE-B628-E8837766E742}" srcId="{5ED0AACB-0897-4A6C-A491-36BD16E28340}" destId="{28A91D75-1281-4363-B19C-BD6303DD5E85}" srcOrd="0" destOrd="0" parTransId="{63C501D8-970A-4FF9-9CEC-730E32A95257}" sibTransId="{770339AC-CEE5-4FE8-8F93-89CC4F91EDF7}"/>
    <dgm:cxn modelId="{C097BB75-1486-4E15-9199-5B6BC5F91952}" type="presOf" srcId="{614AC0D8-7255-48B5-905A-6485651843FE}" destId="{707F79ED-DA44-4B49-B864-A89BDE597319}" srcOrd="0" destOrd="0" presId="urn:microsoft.com/office/officeart/2009/layout/CirclePictureHierarchy"/>
    <dgm:cxn modelId="{28B0EE7B-1855-4EE0-AD18-BBAD378F9D3F}" type="presOf" srcId="{28A91D75-1281-4363-B19C-BD6303DD5E85}" destId="{4DFABEA2-3943-4ADA-8C48-5F99BCCE58D9}" srcOrd="0" destOrd="0" presId="urn:microsoft.com/office/officeart/2009/layout/CirclePictureHierarchy"/>
    <dgm:cxn modelId="{B488068D-7FEE-4B0D-824B-F7A0175B6FA3}" type="presOf" srcId="{30384426-891E-4732-8CFC-F09FF575A783}" destId="{1C0FA2EE-42F0-4637-AD8D-56D71F979F61}" srcOrd="0" destOrd="0" presId="urn:microsoft.com/office/officeart/2009/layout/CirclePictureHierarchy"/>
    <dgm:cxn modelId="{D3A63493-4477-4B63-8C84-16BA76662CD8}" type="presOf" srcId="{1E64747D-150A-47DB-8231-E4A4F7D64BEC}" destId="{AC75E415-3E36-4BA0-922F-71D4AA665D62}" srcOrd="0" destOrd="0" presId="urn:microsoft.com/office/officeart/2009/layout/CirclePictureHierarchy"/>
    <dgm:cxn modelId="{4A71F79D-8B13-4423-B067-DD8BE3D954FA}" type="presOf" srcId="{6174BDB3-1B40-4AA2-A55A-069603539831}" destId="{2C362F59-DC4E-4648-A9A5-3E531B383B9C}" srcOrd="0" destOrd="0" presId="urn:microsoft.com/office/officeart/2009/layout/CirclePictureHierarchy"/>
    <dgm:cxn modelId="{81AF58AF-CD70-48D6-BED3-2960D2E29F85}" type="presOf" srcId="{2048A79C-1702-4392-BC7B-8A5382A5E50D}" destId="{A08E63B9-5AF5-4BB4-A8D7-88031918B79A}" srcOrd="0" destOrd="0" presId="urn:microsoft.com/office/officeart/2009/layout/CirclePictureHierarchy"/>
    <dgm:cxn modelId="{2A6116CE-4564-4993-96C7-0CA7660FA8E2}" type="presOf" srcId="{A7128640-3435-4649-A940-4D6DB595A718}" destId="{33D2DEAE-8C63-46CA-B41F-24062EB61051}" srcOrd="0" destOrd="0" presId="urn:microsoft.com/office/officeart/2009/layout/CirclePictureHierarchy"/>
    <dgm:cxn modelId="{071043CE-DC9C-4941-8409-F60D4301AEA1}" srcId="{614AC0D8-7255-48B5-905A-6485651843FE}" destId="{9B5F1C20-74DD-4D92-9926-AFD53DDA753E}" srcOrd="0" destOrd="0" parTransId="{30384426-891E-4732-8CFC-F09FF575A783}" sibTransId="{F047D452-42E2-4C10-86E3-F7498F8B6826}"/>
    <dgm:cxn modelId="{79F689D3-1D6C-48D7-B6A0-C4932D15D4FE}" type="presOf" srcId="{71F0E1C9-AFBC-402C-B2DC-AA4361FA4310}" destId="{025877A7-A948-4FAB-A378-F744EE7F25BE}" srcOrd="0" destOrd="0" presId="urn:microsoft.com/office/officeart/2009/layout/CirclePictureHierarchy"/>
    <dgm:cxn modelId="{8E2308D5-884B-4CFB-89CB-D8C1FFFD2BC5}" srcId="{28A91D75-1281-4363-B19C-BD6303DD5E85}" destId="{D55A5269-D47F-4FCE-981E-315EF157E4B2}" srcOrd="1" destOrd="0" parTransId="{C8002064-4317-43B7-AE64-A4C1E3ED8C1B}" sibTransId="{0E0576F3-8152-404E-93F1-F62AEBD9D1E3}"/>
    <dgm:cxn modelId="{90B49DDA-9586-40FA-852A-D992C72BD582}" srcId="{5ED0AACB-0897-4A6C-A491-36BD16E28340}" destId="{6174BDB3-1B40-4AA2-A55A-069603539831}" srcOrd="2" destOrd="0" parTransId="{6E689925-7F40-4530-A3AC-A7D2B7B702B9}" sibTransId="{C3209E95-9EDB-4D1B-8E77-3D3B151B27C7}"/>
    <dgm:cxn modelId="{560EE7DD-13D0-4B1A-BD75-2C635EA295DF}" srcId="{2048A79C-1702-4392-BC7B-8A5382A5E50D}" destId="{5ED0AACB-0897-4A6C-A491-36BD16E28340}" srcOrd="0" destOrd="0" parTransId="{FB31D58A-AA13-4833-96A8-FAA88498FE36}" sibTransId="{BB6B38D1-85A9-4726-B118-340A4A33465B}"/>
    <dgm:cxn modelId="{AA3BD9EA-9907-4FF4-AD3A-1E137D2395D0}" type="presOf" srcId="{C8002064-4317-43B7-AE64-A4C1E3ED8C1B}" destId="{4C85D3C8-089E-4081-A34D-1AAB4679D90D}" srcOrd="0" destOrd="0" presId="urn:microsoft.com/office/officeart/2009/layout/CirclePictureHierarchy"/>
    <dgm:cxn modelId="{4805DEF2-3354-4474-B516-AFAFCEF38764}" srcId="{5ED0AACB-0897-4A6C-A491-36BD16E28340}" destId="{614AC0D8-7255-48B5-905A-6485651843FE}" srcOrd="1" destOrd="0" parTransId="{1E64747D-150A-47DB-8231-E4A4F7D64BEC}" sibTransId="{BBB0F7B8-3573-4DA2-B092-BC1EA2F6286C}"/>
    <dgm:cxn modelId="{F30D785A-E709-463D-B749-F719E32586DF}" type="presParOf" srcId="{A08E63B9-5AF5-4BB4-A8D7-88031918B79A}" destId="{F5755A7C-FD78-4ADD-9FAB-C7E914F85F2C}" srcOrd="0" destOrd="0" presId="urn:microsoft.com/office/officeart/2009/layout/CirclePictureHierarchy"/>
    <dgm:cxn modelId="{0CA3B440-F04B-45DA-A3ED-685DC8C4C9AC}" type="presParOf" srcId="{F5755A7C-FD78-4ADD-9FAB-C7E914F85F2C}" destId="{8425A188-B245-4EAD-AA61-4091D890CF2F}" srcOrd="0" destOrd="0" presId="urn:microsoft.com/office/officeart/2009/layout/CirclePictureHierarchy"/>
    <dgm:cxn modelId="{5EEE052F-5291-4C09-BDE8-F9DB7E9FB94C}" type="presParOf" srcId="{8425A188-B245-4EAD-AA61-4091D890CF2F}" destId="{4B5F277C-66EF-494B-8B1C-94109FF80DED}" srcOrd="0" destOrd="0" presId="urn:microsoft.com/office/officeart/2009/layout/CirclePictureHierarchy"/>
    <dgm:cxn modelId="{93654F76-155C-4190-9844-6E142E01E91D}" type="presParOf" srcId="{8425A188-B245-4EAD-AA61-4091D890CF2F}" destId="{EB047C7B-A754-4FC6-AC0C-E84A70200BB1}" srcOrd="1" destOrd="0" presId="urn:microsoft.com/office/officeart/2009/layout/CirclePictureHierarchy"/>
    <dgm:cxn modelId="{A3E8F2A2-4090-4402-9C0E-7790B8F05693}" type="presParOf" srcId="{F5755A7C-FD78-4ADD-9FAB-C7E914F85F2C}" destId="{938D5422-EF2C-4553-9932-8E34770B6911}" srcOrd="1" destOrd="0" presId="urn:microsoft.com/office/officeart/2009/layout/CirclePictureHierarchy"/>
    <dgm:cxn modelId="{444B2D35-E8C7-4647-9502-3C545E8C3826}" type="presParOf" srcId="{938D5422-EF2C-4553-9932-8E34770B6911}" destId="{32B53E43-B7D8-4515-8F38-6FC1DAC2AA73}" srcOrd="0" destOrd="0" presId="urn:microsoft.com/office/officeart/2009/layout/CirclePictureHierarchy"/>
    <dgm:cxn modelId="{6BA74428-DB21-4C67-8F35-B76DE2232AEE}" type="presParOf" srcId="{938D5422-EF2C-4553-9932-8E34770B6911}" destId="{7FEB62E1-3ED5-4E54-902B-C5DA20C190E2}" srcOrd="1" destOrd="0" presId="urn:microsoft.com/office/officeart/2009/layout/CirclePictureHierarchy"/>
    <dgm:cxn modelId="{F2F1E046-FB75-402A-A06A-E17A31F7EA41}" type="presParOf" srcId="{7FEB62E1-3ED5-4E54-902B-C5DA20C190E2}" destId="{65005E83-E7DF-4D53-8B67-3B08A234ADE2}" srcOrd="0" destOrd="0" presId="urn:microsoft.com/office/officeart/2009/layout/CirclePictureHierarchy"/>
    <dgm:cxn modelId="{BBDA61C2-88B4-4AED-9605-029836EC054D}" type="presParOf" srcId="{65005E83-E7DF-4D53-8B67-3B08A234ADE2}" destId="{10D94884-41D1-467D-9FB7-5DDF98D085BD}" srcOrd="0" destOrd="0" presId="urn:microsoft.com/office/officeart/2009/layout/CirclePictureHierarchy"/>
    <dgm:cxn modelId="{494DFB23-ADD1-4427-BE35-140285BB813B}" type="presParOf" srcId="{65005E83-E7DF-4D53-8B67-3B08A234ADE2}" destId="{4DFABEA2-3943-4ADA-8C48-5F99BCCE58D9}" srcOrd="1" destOrd="0" presId="urn:microsoft.com/office/officeart/2009/layout/CirclePictureHierarchy"/>
    <dgm:cxn modelId="{51F391D5-4E55-4783-BC89-6E2B6308F6CE}" type="presParOf" srcId="{7FEB62E1-3ED5-4E54-902B-C5DA20C190E2}" destId="{36A4B044-2A5E-48D6-9B33-FACD48653790}" srcOrd="1" destOrd="0" presId="urn:microsoft.com/office/officeart/2009/layout/CirclePictureHierarchy"/>
    <dgm:cxn modelId="{162FFD3D-97DD-46A6-82E5-7474F97833FC}" type="presParOf" srcId="{36A4B044-2A5E-48D6-9B33-FACD48653790}" destId="{025877A7-A948-4FAB-A378-F744EE7F25BE}" srcOrd="0" destOrd="0" presId="urn:microsoft.com/office/officeart/2009/layout/CirclePictureHierarchy"/>
    <dgm:cxn modelId="{680A4D5F-3DBF-4EC1-AA8A-5326B496E5A4}" type="presParOf" srcId="{36A4B044-2A5E-48D6-9B33-FACD48653790}" destId="{E0311968-144A-48E7-B3CF-6D19BA5B3D07}" srcOrd="1" destOrd="0" presId="urn:microsoft.com/office/officeart/2009/layout/CirclePictureHierarchy"/>
    <dgm:cxn modelId="{EDDA3445-52D5-4677-90EA-28C71B769C85}" type="presParOf" srcId="{E0311968-144A-48E7-B3CF-6D19BA5B3D07}" destId="{A38EE4CA-D77E-46A0-AF43-48B1D6BBD04B}" srcOrd="0" destOrd="0" presId="urn:microsoft.com/office/officeart/2009/layout/CirclePictureHierarchy"/>
    <dgm:cxn modelId="{BB072269-5803-41F1-B673-736E416BCE48}" type="presParOf" srcId="{A38EE4CA-D77E-46A0-AF43-48B1D6BBD04B}" destId="{1284B8DB-7E51-4EDA-ABA0-0A0044B79F22}" srcOrd="0" destOrd="0" presId="urn:microsoft.com/office/officeart/2009/layout/CirclePictureHierarchy"/>
    <dgm:cxn modelId="{3A12F863-C093-421E-8DCC-2C02D7548F59}" type="presParOf" srcId="{A38EE4CA-D77E-46A0-AF43-48B1D6BBD04B}" destId="{33D2DEAE-8C63-46CA-B41F-24062EB61051}" srcOrd="1" destOrd="0" presId="urn:microsoft.com/office/officeart/2009/layout/CirclePictureHierarchy"/>
    <dgm:cxn modelId="{A305D81A-B48C-4446-899F-2BA9FC470AEC}" type="presParOf" srcId="{E0311968-144A-48E7-B3CF-6D19BA5B3D07}" destId="{6C7B2F82-B8C0-4B6F-A0C5-77FF2A8F9D62}" srcOrd="1" destOrd="0" presId="urn:microsoft.com/office/officeart/2009/layout/CirclePictureHierarchy"/>
    <dgm:cxn modelId="{7E191055-9256-47B3-AE1F-CA1C6792B4E9}" type="presParOf" srcId="{36A4B044-2A5E-48D6-9B33-FACD48653790}" destId="{4C85D3C8-089E-4081-A34D-1AAB4679D90D}" srcOrd="2" destOrd="0" presId="urn:microsoft.com/office/officeart/2009/layout/CirclePictureHierarchy"/>
    <dgm:cxn modelId="{CBF12121-6E15-41AB-9BB8-660D4FAD62BD}" type="presParOf" srcId="{36A4B044-2A5E-48D6-9B33-FACD48653790}" destId="{F0E76BB0-04D0-48F5-8507-9DDFC8AD77F1}" srcOrd="3" destOrd="0" presId="urn:microsoft.com/office/officeart/2009/layout/CirclePictureHierarchy"/>
    <dgm:cxn modelId="{632CE417-F06A-4B0A-9F5E-8CF2801550BE}" type="presParOf" srcId="{F0E76BB0-04D0-48F5-8507-9DDFC8AD77F1}" destId="{801B182E-F383-4A65-B392-17DDF83CBCFC}" srcOrd="0" destOrd="0" presId="urn:microsoft.com/office/officeart/2009/layout/CirclePictureHierarchy"/>
    <dgm:cxn modelId="{34D69EFC-ADC5-4F1B-9227-2A91508B5DAA}" type="presParOf" srcId="{801B182E-F383-4A65-B392-17DDF83CBCFC}" destId="{728FF2EF-5D2F-4FB9-804B-950FA5F59AD9}" srcOrd="0" destOrd="0" presId="urn:microsoft.com/office/officeart/2009/layout/CirclePictureHierarchy"/>
    <dgm:cxn modelId="{DB3B5BCA-3486-436B-B8A8-FD6338CB3931}" type="presParOf" srcId="{801B182E-F383-4A65-B392-17DDF83CBCFC}" destId="{BE4FEE47-6BB3-457C-B91C-2347C293A906}" srcOrd="1" destOrd="0" presId="urn:microsoft.com/office/officeart/2009/layout/CirclePictureHierarchy"/>
    <dgm:cxn modelId="{7747BBEB-6F60-4081-B3E8-1133D7AD5F41}" type="presParOf" srcId="{F0E76BB0-04D0-48F5-8507-9DDFC8AD77F1}" destId="{B2F61A7A-64A1-4C1C-A5DA-6993383E313F}" srcOrd="1" destOrd="0" presId="urn:microsoft.com/office/officeart/2009/layout/CirclePictureHierarchy"/>
    <dgm:cxn modelId="{DB9973AF-972E-4718-869A-5B17300CD4BE}" type="presParOf" srcId="{938D5422-EF2C-4553-9932-8E34770B6911}" destId="{AC75E415-3E36-4BA0-922F-71D4AA665D62}" srcOrd="2" destOrd="0" presId="urn:microsoft.com/office/officeart/2009/layout/CirclePictureHierarchy"/>
    <dgm:cxn modelId="{A017C52E-C472-4173-ACB0-93A75858E1A7}" type="presParOf" srcId="{938D5422-EF2C-4553-9932-8E34770B6911}" destId="{05E3F136-31FB-4C47-A8AD-9F0893363089}" srcOrd="3" destOrd="0" presId="urn:microsoft.com/office/officeart/2009/layout/CirclePictureHierarchy"/>
    <dgm:cxn modelId="{513ECD23-8A02-4791-B80B-CC4ADB3BFE26}" type="presParOf" srcId="{05E3F136-31FB-4C47-A8AD-9F0893363089}" destId="{2ED6804B-B5B5-48F8-9E5F-D5CE092774C3}" srcOrd="0" destOrd="0" presId="urn:microsoft.com/office/officeart/2009/layout/CirclePictureHierarchy"/>
    <dgm:cxn modelId="{B7A70E43-40E8-474A-88EC-95356787E2AD}" type="presParOf" srcId="{2ED6804B-B5B5-48F8-9E5F-D5CE092774C3}" destId="{1F2EE134-6320-4BFD-A73B-AAC3B7313B34}" srcOrd="0" destOrd="0" presId="urn:microsoft.com/office/officeart/2009/layout/CirclePictureHierarchy"/>
    <dgm:cxn modelId="{4BD2BCFC-58D3-4AE5-84BA-DDE35E40D795}" type="presParOf" srcId="{2ED6804B-B5B5-48F8-9E5F-D5CE092774C3}" destId="{707F79ED-DA44-4B49-B864-A89BDE597319}" srcOrd="1" destOrd="0" presId="urn:microsoft.com/office/officeart/2009/layout/CirclePictureHierarchy"/>
    <dgm:cxn modelId="{4EE2712D-0293-40CF-88D3-C2CB30DDAB6C}" type="presParOf" srcId="{05E3F136-31FB-4C47-A8AD-9F0893363089}" destId="{6A80B69F-EC25-4E96-AC44-1ECD14921818}" srcOrd="1" destOrd="0" presId="urn:microsoft.com/office/officeart/2009/layout/CirclePictureHierarchy"/>
    <dgm:cxn modelId="{A7C34950-718D-4A18-909B-2D1F9D488C76}" type="presParOf" srcId="{6A80B69F-EC25-4E96-AC44-1ECD14921818}" destId="{1C0FA2EE-42F0-4637-AD8D-56D71F979F61}" srcOrd="0" destOrd="0" presId="urn:microsoft.com/office/officeart/2009/layout/CirclePictureHierarchy"/>
    <dgm:cxn modelId="{F2859D5A-CE70-4F30-A273-B83E5D04DEB7}" type="presParOf" srcId="{6A80B69F-EC25-4E96-AC44-1ECD14921818}" destId="{32EF13B3-B230-4A4D-B24B-84CD0EC3F39E}" srcOrd="1" destOrd="0" presId="urn:microsoft.com/office/officeart/2009/layout/CirclePictureHierarchy"/>
    <dgm:cxn modelId="{4376C776-CDE6-4C19-B19D-0D1425C7BD71}" type="presParOf" srcId="{32EF13B3-B230-4A4D-B24B-84CD0EC3F39E}" destId="{139B2868-27EA-4DEE-B1B9-7881FDD63FCC}" srcOrd="0" destOrd="0" presId="urn:microsoft.com/office/officeart/2009/layout/CirclePictureHierarchy"/>
    <dgm:cxn modelId="{FE5E7AFC-0427-4991-A48B-34417E1A33FC}" type="presParOf" srcId="{139B2868-27EA-4DEE-B1B9-7881FDD63FCC}" destId="{A44EE849-CBB3-4D37-AAFF-A9E08F9813A2}" srcOrd="0" destOrd="0" presId="urn:microsoft.com/office/officeart/2009/layout/CirclePictureHierarchy"/>
    <dgm:cxn modelId="{FB893356-A693-4351-ABBE-AFBADA645852}" type="presParOf" srcId="{139B2868-27EA-4DEE-B1B9-7881FDD63FCC}" destId="{969A5B25-FF17-4F73-A1DE-5F0FB2BE1854}" srcOrd="1" destOrd="0" presId="urn:microsoft.com/office/officeart/2009/layout/CirclePictureHierarchy"/>
    <dgm:cxn modelId="{0794E7BC-594B-4A1F-BE65-6522A1D9E002}" type="presParOf" srcId="{32EF13B3-B230-4A4D-B24B-84CD0EC3F39E}" destId="{CC8BD169-E8D2-4DA7-A0F5-7BA438A5FFB0}" srcOrd="1" destOrd="0" presId="urn:microsoft.com/office/officeart/2009/layout/CirclePictureHierarchy"/>
    <dgm:cxn modelId="{AE2D8C95-C106-45F8-8A42-D76BE1D2BBE1}" type="presParOf" srcId="{938D5422-EF2C-4553-9932-8E34770B6911}" destId="{0031FB0C-A1D7-4DDB-8D3A-C0C611DC97FA}" srcOrd="4" destOrd="0" presId="urn:microsoft.com/office/officeart/2009/layout/CirclePictureHierarchy"/>
    <dgm:cxn modelId="{66A65C5E-1F54-4F22-98AE-54D494DD22D6}" type="presParOf" srcId="{938D5422-EF2C-4553-9932-8E34770B6911}" destId="{AC715861-7577-4404-B5D3-1C47789B23B8}" srcOrd="5" destOrd="0" presId="urn:microsoft.com/office/officeart/2009/layout/CirclePictureHierarchy"/>
    <dgm:cxn modelId="{D9851896-CECE-4D8F-9CCF-955DBC6CD4ED}" type="presParOf" srcId="{AC715861-7577-4404-B5D3-1C47789B23B8}" destId="{A8E8316C-D10F-4787-A616-D546D3F5EC62}" srcOrd="0" destOrd="0" presId="urn:microsoft.com/office/officeart/2009/layout/CirclePictureHierarchy"/>
    <dgm:cxn modelId="{434F623E-4CBA-43B0-A929-67C0BCD8694D}" type="presParOf" srcId="{A8E8316C-D10F-4787-A616-D546D3F5EC62}" destId="{6A051191-0C57-45F2-8199-EB89AC50367D}" srcOrd="0" destOrd="0" presId="urn:microsoft.com/office/officeart/2009/layout/CirclePictureHierarchy"/>
    <dgm:cxn modelId="{8E6EF080-69C6-44A3-BACC-98E1BF4BB57D}" type="presParOf" srcId="{A8E8316C-D10F-4787-A616-D546D3F5EC62}" destId="{2C362F59-DC4E-4648-A9A5-3E531B383B9C}" srcOrd="1" destOrd="0" presId="urn:microsoft.com/office/officeart/2009/layout/CirclePictureHierarchy"/>
    <dgm:cxn modelId="{D83EE736-86B7-4EEA-A579-9B140A0B644A}" type="presParOf" srcId="{AC715861-7577-4404-B5D3-1C47789B23B8}" destId="{11A25B8A-C3CC-4E75-AFC3-5DC531E19886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34BCF2-352E-49A1-B287-87D358E285DD}" type="doc">
      <dgm:prSet loTypeId="urn:microsoft.com/office/officeart/2009/layout/CirclePictureHierarchy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0E020C-FC99-4E2C-A728-1613D7C5272C}">
      <dgm:prSet phldrT="[Texto]"/>
      <dgm:spPr/>
      <dgm:t>
        <a:bodyPr/>
        <a:lstStyle/>
        <a:p>
          <a:r>
            <a:rPr lang="en-US" dirty="0"/>
            <a:t>Grandma</a:t>
          </a:r>
        </a:p>
      </dgm:t>
    </dgm:pt>
    <dgm:pt modelId="{F677DC11-EEE8-4285-95D3-7686E29712C9}" type="parTrans" cxnId="{33BEED35-D40F-4F2D-967B-7DE0144D669A}">
      <dgm:prSet/>
      <dgm:spPr/>
      <dgm:t>
        <a:bodyPr/>
        <a:lstStyle/>
        <a:p>
          <a:endParaRPr lang="en-US"/>
        </a:p>
      </dgm:t>
    </dgm:pt>
    <dgm:pt modelId="{8D57A31D-0556-4F59-953C-DED51F86B35F}" type="sibTrans" cxnId="{33BEED35-D40F-4F2D-967B-7DE0144D669A}">
      <dgm:prSet/>
      <dgm:spPr/>
      <dgm:t>
        <a:bodyPr/>
        <a:lstStyle/>
        <a:p>
          <a:endParaRPr lang="en-US"/>
        </a:p>
      </dgm:t>
    </dgm:pt>
    <dgm:pt modelId="{4375F5EF-4797-4EA5-BC33-51BA22867667}">
      <dgm:prSet phldrT="[Texto]"/>
      <dgm:spPr/>
      <dgm:t>
        <a:bodyPr/>
        <a:lstStyle/>
        <a:p>
          <a:r>
            <a:rPr lang="en-US" dirty="0"/>
            <a:t>Godfather</a:t>
          </a:r>
        </a:p>
      </dgm:t>
    </dgm:pt>
    <dgm:pt modelId="{FFBF1A28-9A39-4BB2-ABCB-9D929AF68A2D}" type="parTrans" cxnId="{4388D846-B323-4B55-87E3-5B4C39CDA82D}">
      <dgm:prSet/>
      <dgm:spPr/>
      <dgm:t>
        <a:bodyPr/>
        <a:lstStyle/>
        <a:p>
          <a:endParaRPr lang="en-US"/>
        </a:p>
      </dgm:t>
    </dgm:pt>
    <dgm:pt modelId="{30188DC9-645E-4001-804D-017D10055D4C}" type="sibTrans" cxnId="{4388D846-B323-4B55-87E3-5B4C39CDA82D}">
      <dgm:prSet/>
      <dgm:spPr/>
      <dgm:t>
        <a:bodyPr/>
        <a:lstStyle/>
        <a:p>
          <a:endParaRPr lang="en-US"/>
        </a:p>
      </dgm:t>
    </dgm:pt>
    <dgm:pt modelId="{196E9CF9-4514-4EEC-8C15-B021FD25C4DB}">
      <dgm:prSet phldrT="[Texto]"/>
      <dgm:spPr/>
      <dgm:t>
        <a:bodyPr/>
        <a:lstStyle/>
        <a:p>
          <a:r>
            <a:rPr lang="en-US" dirty="0"/>
            <a:t>Uncle</a:t>
          </a:r>
        </a:p>
      </dgm:t>
    </dgm:pt>
    <dgm:pt modelId="{84D3ECA8-9589-4C0F-939D-C28B38EF0816}" type="parTrans" cxnId="{37B4100B-277C-4382-8860-1F930BDA4B90}">
      <dgm:prSet/>
      <dgm:spPr/>
      <dgm:t>
        <a:bodyPr/>
        <a:lstStyle/>
        <a:p>
          <a:endParaRPr lang="en-US"/>
        </a:p>
      </dgm:t>
    </dgm:pt>
    <dgm:pt modelId="{722CCA55-C01A-435E-87A4-1A9C5245BD38}" type="sibTrans" cxnId="{37B4100B-277C-4382-8860-1F930BDA4B90}">
      <dgm:prSet/>
      <dgm:spPr/>
      <dgm:t>
        <a:bodyPr/>
        <a:lstStyle/>
        <a:p>
          <a:endParaRPr lang="en-US"/>
        </a:p>
      </dgm:t>
    </dgm:pt>
    <dgm:pt modelId="{CF3D4C98-B6C9-436B-8C20-EA5D0E03CEE3}">
      <dgm:prSet phldrT="[Texto]"/>
      <dgm:spPr/>
      <dgm:t>
        <a:bodyPr/>
        <a:lstStyle/>
        <a:p>
          <a:r>
            <a:rPr lang="en-US" dirty="0"/>
            <a:t>Nephew</a:t>
          </a:r>
        </a:p>
      </dgm:t>
    </dgm:pt>
    <dgm:pt modelId="{B4BF1871-4D41-4EE9-A7F9-50E8AD1D8B39}" type="parTrans" cxnId="{96E319F5-7E81-4B1F-8795-23410D0F9058}">
      <dgm:prSet/>
      <dgm:spPr/>
      <dgm:t>
        <a:bodyPr/>
        <a:lstStyle/>
        <a:p>
          <a:endParaRPr lang="en-US"/>
        </a:p>
      </dgm:t>
    </dgm:pt>
    <dgm:pt modelId="{C42E587C-96E0-4DE9-9BCD-ECB584F1AB61}" type="sibTrans" cxnId="{96E319F5-7E81-4B1F-8795-23410D0F9058}">
      <dgm:prSet/>
      <dgm:spPr/>
      <dgm:t>
        <a:bodyPr/>
        <a:lstStyle/>
        <a:p>
          <a:endParaRPr lang="en-US"/>
        </a:p>
      </dgm:t>
    </dgm:pt>
    <dgm:pt modelId="{E69B71A5-C322-4351-AA54-630EC2D8BBD8}">
      <dgm:prSet phldrT="[Texto]"/>
      <dgm:spPr/>
      <dgm:t>
        <a:bodyPr/>
        <a:lstStyle/>
        <a:p>
          <a:r>
            <a:rPr lang="en-US" dirty="0"/>
            <a:t>Cousin</a:t>
          </a:r>
        </a:p>
      </dgm:t>
    </dgm:pt>
    <dgm:pt modelId="{A329C319-0A80-49FA-A3E6-A09E979C4C80}" type="parTrans" cxnId="{691DA69A-A320-4B7F-B84D-1E1CABA6AB88}">
      <dgm:prSet/>
      <dgm:spPr/>
      <dgm:t>
        <a:bodyPr/>
        <a:lstStyle/>
        <a:p>
          <a:endParaRPr lang="en-US"/>
        </a:p>
      </dgm:t>
    </dgm:pt>
    <dgm:pt modelId="{E7E88BA5-B890-43CC-845E-8F026B9D6EEF}" type="sibTrans" cxnId="{691DA69A-A320-4B7F-B84D-1E1CABA6AB88}">
      <dgm:prSet/>
      <dgm:spPr/>
      <dgm:t>
        <a:bodyPr/>
        <a:lstStyle/>
        <a:p>
          <a:endParaRPr lang="en-US"/>
        </a:p>
      </dgm:t>
    </dgm:pt>
    <dgm:pt modelId="{7E498E43-6DB6-4B35-B56E-E1B1CD5B4F49}">
      <dgm:prSet phldrT="[Texto]"/>
      <dgm:spPr/>
      <dgm:t>
        <a:bodyPr/>
        <a:lstStyle/>
        <a:p>
          <a:r>
            <a:rPr lang="en-US" dirty="0"/>
            <a:t>Sister</a:t>
          </a:r>
        </a:p>
      </dgm:t>
    </dgm:pt>
    <dgm:pt modelId="{9EA522FE-81FA-45FE-A898-32D53A4D8032}" type="parTrans" cxnId="{2DE564A3-AA77-4039-A071-A17EF0C56F21}">
      <dgm:prSet/>
      <dgm:spPr/>
      <dgm:t>
        <a:bodyPr/>
        <a:lstStyle/>
        <a:p>
          <a:endParaRPr lang="en-US"/>
        </a:p>
      </dgm:t>
    </dgm:pt>
    <dgm:pt modelId="{EE39D45C-6567-4CCE-9F2E-6549FA70479C}" type="sibTrans" cxnId="{2DE564A3-AA77-4039-A071-A17EF0C56F21}">
      <dgm:prSet/>
      <dgm:spPr/>
      <dgm:t>
        <a:bodyPr/>
        <a:lstStyle/>
        <a:p>
          <a:endParaRPr lang="en-US"/>
        </a:p>
      </dgm:t>
    </dgm:pt>
    <dgm:pt modelId="{DB318AE0-D3A5-4E61-BD41-DD97C8DA2973}">
      <dgm:prSet/>
      <dgm:spPr/>
      <dgm:t>
        <a:bodyPr/>
        <a:lstStyle/>
        <a:p>
          <a:r>
            <a:rPr lang="en-US" dirty="0"/>
            <a:t>Wife</a:t>
          </a:r>
        </a:p>
      </dgm:t>
    </dgm:pt>
    <dgm:pt modelId="{6534853A-86AB-4DF2-9C06-741B9F3FDA2F}" type="parTrans" cxnId="{9AE34C3B-FB84-4BAD-AA3A-BC97559FAAA3}">
      <dgm:prSet/>
      <dgm:spPr/>
      <dgm:t>
        <a:bodyPr/>
        <a:lstStyle/>
        <a:p>
          <a:endParaRPr lang="en-US"/>
        </a:p>
      </dgm:t>
    </dgm:pt>
    <dgm:pt modelId="{D7F46167-00E3-466B-9137-97107851E33A}" type="sibTrans" cxnId="{9AE34C3B-FB84-4BAD-AA3A-BC97559FAAA3}">
      <dgm:prSet/>
      <dgm:spPr/>
      <dgm:t>
        <a:bodyPr/>
        <a:lstStyle/>
        <a:p>
          <a:endParaRPr lang="en-US"/>
        </a:p>
      </dgm:t>
    </dgm:pt>
    <dgm:pt modelId="{C6371064-75ED-4CBD-AEDD-79E283CB3702}">
      <dgm:prSet/>
      <dgm:spPr/>
      <dgm:t>
        <a:bodyPr/>
        <a:lstStyle/>
        <a:p>
          <a:r>
            <a:rPr lang="en-US" dirty="0"/>
            <a:t>Father</a:t>
          </a:r>
        </a:p>
      </dgm:t>
    </dgm:pt>
    <dgm:pt modelId="{9A7AADCF-9BBE-4AB7-BD08-2771D726AB7D}" type="parTrans" cxnId="{828494C2-D71B-434D-89CD-06EF330571E6}">
      <dgm:prSet/>
      <dgm:spPr/>
      <dgm:t>
        <a:bodyPr/>
        <a:lstStyle/>
        <a:p>
          <a:endParaRPr lang="en-US"/>
        </a:p>
      </dgm:t>
    </dgm:pt>
    <dgm:pt modelId="{22CB77F7-0F60-4845-8E75-F2DD1643AE79}" type="sibTrans" cxnId="{828494C2-D71B-434D-89CD-06EF330571E6}">
      <dgm:prSet/>
      <dgm:spPr/>
      <dgm:t>
        <a:bodyPr/>
        <a:lstStyle/>
        <a:p>
          <a:endParaRPr lang="en-US"/>
        </a:p>
      </dgm:t>
    </dgm:pt>
    <dgm:pt modelId="{F175289A-2D25-4F52-A7F2-47CCF9FA5AB0}" type="pres">
      <dgm:prSet presAssocID="{8E34BCF2-352E-49A1-B287-87D358E285D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D36A5D2-917E-4C64-8B83-4D2D0840AA28}" type="pres">
      <dgm:prSet presAssocID="{7E0E020C-FC99-4E2C-A728-1613D7C5272C}" presName="hierRoot1" presStyleCnt="0"/>
      <dgm:spPr/>
    </dgm:pt>
    <dgm:pt modelId="{D35C5E88-040A-4C64-817E-CE0A8FD50E76}" type="pres">
      <dgm:prSet presAssocID="{7E0E020C-FC99-4E2C-A728-1613D7C5272C}" presName="composite" presStyleCnt="0"/>
      <dgm:spPr/>
    </dgm:pt>
    <dgm:pt modelId="{A7EF0F63-B0C4-49CB-8B34-B3C1C241489A}" type="pres">
      <dgm:prSet presAssocID="{7E0E020C-FC99-4E2C-A728-1613D7C5272C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FAFE5B7-A8BA-4D5A-BC8E-3B422EBBA0A1}" type="pres">
      <dgm:prSet presAssocID="{7E0E020C-FC99-4E2C-A728-1613D7C5272C}" presName="text" presStyleLbl="revTx" presStyleIdx="0" presStyleCnt="8">
        <dgm:presLayoutVars>
          <dgm:chPref val="3"/>
        </dgm:presLayoutVars>
      </dgm:prSet>
      <dgm:spPr/>
    </dgm:pt>
    <dgm:pt modelId="{5BAB0182-8DE2-4271-87CC-D0C1651BC0F0}" type="pres">
      <dgm:prSet presAssocID="{7E0E020C-FC99-4E2C-A728-1613D7C5272C}" presName="hierChild2" presStyleCnt="0"/>
      <dgm:spPr/>
    </dgm:pt>
    <dgm:pt modelId="{A1AA5FDF-F193-40E1-99EB-DCC3695385EF}" type="pres">
      <dgm:prSet presAssocID="{FFBF1A28-9A39-4BB2-ABCB-9D929AF68A2D}" presName="Name10" presStyleLbl="parChTrans1D2" presStyleIdx="0" presStyleCnt="3"/>
      <dgm:spPr/>
    </dgm:pt>
    <dgm:pt modelId="{5F0A01C1-E6E1-48F3-8170-4993E9F8D978}" type="pres">
      <dgm:prSet presAssocID="{4375F5EF-4797-4EA5-BC33-51BA22867667}" presName="hierRoot2" presStyleCnt="0"/>
      <dgm:spPr/>
    </dgm:pt>
    <dgm:pt modelId="{70DFFDD5-215A-4475-A968-CA5DC1AFD495}" type="pres">
      <dgm:prSet presAssocID="{4375F5EF-4797-4EA5-BC33-51BA22867667}" presName="composite2" presStyleCnt="0"/>
      <dgm:spPr/>
    </dgm:pt>
    <dgm:pt modelId="{D30E26C1-282C-4380-88F9-4934B578EF6E}" type="pres">
      <dgm:prSet presAssocID="{4375F5EF-4797-4EA5-BC33-51BA22867667}" presName="image2" presStyleLbl="node2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42A0886-7F54-4C50-9907-C28368429E00}" type="pres">
      <dgm:prSet presAssocID="{4375F5EF-4797-4EA5-BC33-51BA22867667}" presName="text2" presStyleLbl="revTx" presStyleIdx="1" presStyleCnt="8">
        <dgm:presLayoutVars>
          <dgm:chPref val="3"/>
        </dgm:presLayoutVars>
      </dgm:prSet>
      <dgm:spPr/>
    </dgm:pt>
    <dgm:pt modelId="{D3DF9C1F-4B10-484B-9822-7A4FEE84539D}" type="pres">
      <dgm:prSet presAssocID="{4375F5EF-4797-4EA5-BC33-51BA22867667}" presName="hierChild3" presStyleCnt="0"/>
      <dgm:spPr/>
    </dgm:pt>
    <dgm:pt modelId="{1EF64767-427B-4522-9CCB-6AF4CA9CBB3A}" type="pres">
      <dgm:prSet presAssocID="{84D3ECA8-9589-4C0F-939D-C28B38EF0816}" presName="Name17" presStyleLbl="parChTrans1D3" presStyleIdx="0" presStyleCnt="4"/>
      <dgm:spPr/>
    </dgm:pt>
    <dgm:pt modelId="{C26ACE1E-FC9B-4010-876C-B470B632C9FD}" type="pres">
      <dgm:prSet presAssocID="{196E9CF9-4514-4EEC-8C15-B021FD25C4DB}" presName="hierRoot3" presStyleCnt="0"/>
      <dgm:spPr/>
    </dgm:pt>
    <dgm:pt modelId="{028C88A0-C7B5-4AEC-9AC6-16E090837F38}" type="pres">
      <dgm:prSet presAssocID="{196E9CF9-4514-4EEC-8C15-B021FD25C4DB}" presName="composite3" presStyleCnt="0"/>
      <dgm:spPr/>
    </dgm:pt>
    <dgm:pt modelId="{7A33EBCF-337A-46F1-8145-7A39DCF59347}" type="pres">
      <dgm:prSet presAssocID="{196E9CF9-4514-4EEC-8C15-B021FD25C4DB}" presName="image3" presStyleLbl="node3" presStyleIdx="0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</dgm:pt>
    <dgm:pt modelId="{D1A85190-07F6-4BD1-8853-88DD3476A3C2}" type="pres">
      <dgm:prSet presAssocID="{196E9CF9-4514-4EEC-8C15-B021FD25C4DB}" presName="text3" presStyleLbl="revTx" presStyleIdx="2" presStyleCnt="8">
        <dgm:presLayoutVars>
          <dgm:chPref val="3"/>
        </dgm:presLayoutVars>
      </dgm:prSet>
      <dgm:spPr/>
    </dgm:pt>
    <dgm:pt modelId="{33F68697-92DE-4A1D-AA0D-468AE949CDB1}" type="pres">
      <dgm:prSet presAssocID="{196E9CF9-4514-4EEC-8C15-B021FD25C4DB}" presName="hierChild4" presStyleCnt="0"/>
      <dgm:spPr/>
    </dgm:pt>
    <dgm:pt modelId="{EE0EA2E9-6179-49F9-858C-11D3146545E3}" type="pres">
      <dgm:prSet presAssocID="{B4BF1871-4D41-4EE9-A7F9-50E8AD1D8B39}" presName="Name17" presStyleLbl="parChTrans1D3" presStyleIdx="1" presStyleCnt="4"/>
      <dgm:spPr/>
    </dgm:pt>
    <dgm:pt modelId="{ED740416-CBFF-4FE6-9B34-B4EDDCE6B773}" type="pres">
      <dgm:prSet presAssocID="{CF3D4C98-B6C9-436B-8C20-EA5D0E03CEE3}" presName="hierRoot3" presStyleCnt="0"/>
      <dgm:spPr/>
    </dgm:pt>
    <dgm:pt modelId="{E97E1D0E-2591-4EE0-8565-5C02F36180BA}" type="pres">
      <dgm:prSet presAssocID="{CF3D4C98-B6C9-436B-8C20-EA5D0E03CEE3}" presName="composite3" presStyleCnt="0"/>
      <dgm:spPr/>
    </dgm:pt>
    <dgm:pt modelId="{13D11AF1-B961-4773-9368-BD847EBD1DAF}" type="pres">
      <dgm:prSet presAssocID="{CF3D4C98-B6C9-436B-8C20-EA5D0E03CEE3}" presName="image3" presStyleLbl="node3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</dgm:spPr>
    </dgm:pt>
    <dgm:pt modelId="{B1AA8525-396D-4357-8E82-3C6DA6CCEAFE}" type="pres">
      <dgm:prSet presAssocID="{CF3D4C98-B6C9-436B-8C20-EA5D0E03CEE3}" presName="text3" presStyleLbl="revTx" presStyleIdx="3" presStyleCnt="8">
        <dgm:presLayoutVars>
          <dgm:chPref val="3"/>
        </dgm:presLayoutVars>
      </dgm:prSet>
      <dgm:spPr/>
    </dgm:pt>
    <dgm:pt modelId="{469C7315-5B47-4789-B373-57E0F5B29F53}" type="pres">
      <dgm:prSet presAssocID="{CF3D4C98-B6C9-436B-8C20-EA5D0E03CEE3}" presName="hierChild4" presStyleCnt="0"/>
      <dgm:spPr/>
    </dgm:pt>
    <dgm:pt modelId="{328C5552-83F5-431A-A1A5-D90316064224}" type="pres">
      <dgm:prSet presAssocID="{A329C319-0A80-49FA-A3E6-A09E979C4C80}" presName="Name10" presStyleLbl="parChTrans1D2" presStyleIdx="1" presStyleCnt="3"/>
      <dgm:spPr/>
    </dgm:pt>
    <dgm:pt modelId="{EE3C88F8-BB8D-4AEC-B43B-2295362F9887}" type="pres">
      <dgm:prSet presAssocID="{E69B71A5-C322-4351-AA54-630EC2D8BBD8}" presName="hierRoot2" presStyleCnt="0"/>
      <dgm:spPr/>
    </dgm:pt>
    <dgm:pt modelId="{D77A38E0-2562-4769-806A-A011645FE61E}" type="pres">
      <dgm:prSet presAssocID="{E69B71A5-C322-4351-AA54-630EC2D8BBD8}" presName="composite2" presStyleCnt="0"/>
      <dgm:spPr/>
    </dgm:pt>
    <dgm:pt modelId="{6BA92260-063D-493E-9FB7-BD4367DFA364}" type="pres">
      <dgm:prSet presAssocID="{E69B71A5-C322-4351-AA54-630EC2D8BBD8}" presName="image2" presStyleLbl="node2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CBF68FD3-AD51-48B3-9401-A64973DE2DE1}" type="pres">
      <dgm:prSet presAssocID="{E69B71A5-C322-4351-AA54-630EC2D8BBD8}" presName="text2" presStyleLbl="revTx" presStyleIdx="4" presStyleCnt="8">
        <dgm:presLayoutVars>
          <dgm:chPref val="3"/>
        </dgm:presLayoutVars>
      </dgm:prSet>
      <dgm:spPr/>
    </dgm:pt>
    <dgm:pt modelId="{EF448203-825B-4D09-B25E-4F10AE05AEB3}" type="pres">
      <dgm:prSet presAssocID="{E69B71A5-C322-4351-AA54-630EC2D8BBD8}" presName="hierChild3" presStyleCnt="0"/>
      <dgm:spPr/>
    </dgm:pt>
    <dgm:pt modelId="{18EB2AF0-396D-4F8F-AF41-287517AB42FB}" type="pres">
      <dgm:prSet presAssocID="{9EA522FE-81FA-45FE-A898-32D53A4D8032}" presName="Name17" presStyleLbl="parChTrans1D3" presStyleIdx="2" presStyleCnt="4"/>
      <dgm:spPr/>
    </dgm:pt>
    <dgm:pt modelId="{A7D1BF0D-CB31-4EBE-8193-349EF0041B71}" type="pres">
      <dgm:prSet presAssocID="{7E498E43-6DB6-4B35-B56E-E1B1CD5B4F49}" presName="hierRoot3" presStyleCnt="0"/>
      <dgm:spPr/>
    </dgm:pt>
    <dgm:pt modelId="{8DF3E4B2-3E40-486E-B06E-945E22F63505}" type="pres">
      <dgm:prSet presAssocID="{7E498E43-6DB6-4B35-B56E-E1B1CD5B4F49}" presName="composite3" presStyleCnt="0"/>
      <dgm:spPr/>
    </dgm:pt>
    <dgm:pt modelId="{4E736C7C-467E-4284-A374-3B1139170C85}" type="pres">
      <dgm:prSet presAssocID="{7E498E43-6DB6-4B35-B56E-E1B1CD5B4F49}" presName="image3" presStyleLbl="node3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F7F3C244-E7B6-43A5-9D5C-2F06A3B96186}" type="pres">
      <dgm:prSet presAssocID="{7E498E43-6DB6-4B35-B56E-E1B1CD5B4F49}" presName="text3" presStyleLbl="revTx" presStyleIdx="5" presStyleCnt="8">
        <dgm:presLayoutVars>
          <dgm:chPref val="3"/>
        </dgm:presLayoutVars>
      </dgm:prSet>
      <dgm:spPr/>
    </dgm:pt>
    <dgm:pt modelId="{B4994F6E-6327-47E4-9C10-3572AE32BF98}" type="pres">
      <dgm:prSet presAssocID="{7E498E43-6DB6-4B35-B56E-E1B1CD5B4F49}" presName="hierChild4" presStyleCnt="0"/>
      <dgm:spPr/>
    </dgm:pt>
    <dgm:pt modelId="{5E8B9A59-64F3-4BE7-81EF-BD7705FA33D7}" type="pres">
      <dgm:prSet presAssocID="{6534853A-86AB-4DF2-9C06-741B9F3FDA2F}" presName="Name10" presStyleLbl="parChTrans1D2" presStyleIdx="2" presStyleCnt="3"/>
      <dgm:spPr/>
    </dgm:pt>
    <dgm:pt modelId="{CC004AC4-81CA-455F-A471-8A770DABB63D}" type="pres">
      <dgm:prSet presAssocID="{DB318AE0-D3A5-4E61-BD41-DD97C8DA2973}" presName="hierRoot2" presStyleCnt="0"/>
      <dgm:spPr/>
    </dgm:pt>
    <dgm:pt modelId="{C55FF88B-B327-4DB3-B464-2581959CDE27}" type="pres">
      <dgm:prSet presAssocID="{DB318AE0-D3A5-4E61-BD41-DD97C8DA2973}" presName="composite2" presStyleCnt="0"/>
      <dgm:spPr/>
    </dgm:pt>
    <dgm:pt modelId="{542BEB5B-973E-4B52-9226-E5AE71E25EE9}" type="pres">
      <dgm:prSet presAssocID="{DB318AE0-D3A5-4E61-BD41-DD97C8DA2973}" presName="image2" presStyleLbl="node2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042C130-C645-4E71-B9E0-F8DAD746F583}" type="pres">
      <dgm:prSet presAssocID="{DB318AE0-D3A5-4E61-BD41-DD97C8DA2973}" presName="text2" presStyleLbl="revTx" presStyleIdx="6" presStyleCnt="8">
        <dgm:presLayoutVars>
          <dgm:chPref val="3"/>
        </dgm:presLayoutVars>
      </dgm:prSet>
      <dgm:spPr/>
    </dgm:pt>
    <dgm:pt modelId="{8B133886-FF67-4F81-AE0E-DE6ABBDEF387}" type="pres">
      <dgm:prSet presAssocID="{DB318AE0-D3A5-4E61-BD41-DD97C8DA2973}" presName="hierChild3" presStyleCnt="0"/>
      <dgm:spPr/>
    </dgm:pt>
    <dgm:pt modelId="{1C8AFFEF-8716-4AE8-AF43-3F6745393585}" type="pres">
      <dgm:prSet presAssocID="{9A7AADCF-9BBE-4AB7-BD08-2771D726AB7D}" presName="Name17" presStyleLbl="parChTrans1D3" presStyleIdx="3" presStyleCnt="4"/>
      <dgm:spPr/>
    </dgm:pt>
    <dgm:pt modelId="{1C8AB442-4699-4D3D-BF76-A7597004BEC9}" type="pres">
      <dgm:prSet presAssocID="{C6371064-75ED-4CBD-AEDD-79E283CB3702}" presName="hierRoot3" presStyleCnt="0"/>
      <dgm:spPr/>
    </dgm:pt>
    <dgm:pt modelId="{1B392EDD-6329-4081-9B68-0C64C9BE0932}" type="pres">
      <dgm:prSet presAssocID="{C6371064-75ED-4CBD-AEDD-79E283CB3702}" presName="composite3" presStyleCnt="0"/>
      <dgm:spPr/>
    </dgm:pt>
    <dgm:pt modelId="{1A20319D-45D0-4E62-AEED-CAFB64E90D23}" type="pres">
      <dgm:prSet presAssocID="{C6371064-75ED-4CBD-AEDD-79E283CB3702}" presName="image3" presStyleLbl="node3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0EAD4C50-6F0C-46EE-9EA6-949506784077}" type="pres">
      <dgm:prSet presAssocID="{C6371064-75ED-4CBD-AEDD-79E283CB3702}" presName="text3" presStyleLbl="revTx" presStyleIdx="7" presStyleCnt="8">
        <dgm:presLayoutVars>
          <dgm:chPref val="3"/>
        </dgm:presLayoutVars>
      </dgm:prSet>
      <dgm:spPr/>
    </dgm:pt>
    <dgm:pt modelId="{90CB3DD6-3DF0-44B0-976F-0DBD1DDB228E}" type="pres">
      <dgm:prSet presAssocID="{C6371064-75ED-4CBD-AEDD-79E283CB3702}" presName="hierChild4" presStyleCnt="0"/>
      <dgm:spPr/>
    </dgm:pt>
  </dgm:ptLst>
  <dgm:cxnLst>
    <dgm:cxn modelId="{37B4100B-277C-4382-8860-1F930BDA4B90}" srcId="{4375F5EF-4797-4EA5-BC33-51BA22867667}" destId="{196E9CF9-4514-4EEC-8C15-B021FD25C4DB}" srcOrd="0" destOrd="0" parTransId="{84D3ECA8-9589-4C0F-939D-C28B38EF0816}" sibTransId="{722CCA55-C01A-435E-87A4-1A9C5245BD38}"/>
    <dgm:cxn modelId="{0FF5D813-BA05-49BB-B076-9B386C87105D}" type="presOf" srcId="{84D3ECA8-9589-4C0F-939D-C28B38EF0816}" destId="{1EF64767-427B-4522-9CCB-6AF4CA9CBB3A}" srcOrd="0" destOrd="0" presId="urn:microsoft.com/office/officeart/2009/layout/CirclePictureHierarchy"/>
    <dgm:cxn modelId="{6688631D-F139-42CB-8577-F56B314E291F}" type="presOf" srcId="{6534853A-86AB-4DF2-9C06-741B9F3FDA2F}" destId="{5E8B9A59-64F3-4BE7-81EF-BD7705FA33D7}" srcOrd="0" destOrd="0" presId="urn:microsoft.com/office/officeart/2009/layout/CirclePictureHierarchy"/>
    <dgm:cxn modelId="{B556FC2B-7FFE-4CC8-80F1-025662EF57A1}" type="presOf" srcId="{8E34BCF2-352E-49A1-B287-87D358E285DD}" destId="{F175289A-2D25-4F52-A7F2-47CCF9FA5AB0}" srcOrd="0" destOrd="0" presId="urn:microsoft.com/office/officeart/2009/layout/CirclePictureHierarchy"/>
    <dgm:cxn modelId="{33BEED35-D40F-4F2D-967B-7DE0144D669A}" srcId="{8E34BCF2-352E-49A1-B287-87D358E285DD}" destId="{7E0E020C-FC99-4E2C-A728-1613D7C5272C}" srcOrd="0" destOrd="0" parTransId="{F677DC11-EEE8-4285-95D3-7686E29712C9}" sibTransId="{8D57A31D-0556-4F59-953C-DED51F86B35F}"/>
    <dgm:cxn modelId="{9AE34C3B-FB84-4BAD-AA3A-BC97559FAAA3}" srcId="{7E0E020C-FC99-4E2C-A728-1613D7C5272C}" destId="{DB318AE0-D3A5-4E61-BD41-DD97C8DA2973}" srcOrd="2" destOrd="0" parTransId="{6534853A-86AB-4DF2-9C06-741B9F3FDA2F}" sibTransId="{D7F46167-00E3-466B-9137-97107851E33A}"/>
    <dgm:cxn modelId="{F443D93C-6BF7-486B-B69C-49AC52D4197C}" type="presOf" srcId="{CF3D4C98-B6C9-436B-8C20-EA5D0E03CEE3}" destId="{B1AA8525-396D-4357-8E82-3C6DA6CCEAFE}" srcOrd="0" destOrd="0" presId="urn:microsoft.com/office/officeart/2009/layout/CirclePictureHierarchy"/>
    <dgm:cxn modelId="{D6D3BE5D-A935-40C3-83F5-2221061C03BE}" type="presOf" srcId="{9A7AADCF-9BBE-4AB7-BD08-2771D726AB7D}" destId="{1C8AFFEF-8716-4AE8-AF43-3F6745393585}" srcOrd="0" destOrd="0" presId="urn:microsoft.com/office/officeart/2009/layout/CirclePictureHierarchy"/>
    <dgm:cxn modelId="{4388D846-B323-4B55-87E3-5B4C39CDA82D}" srcId="{7E0E020C-FC99-4E2C-A728-1613D7C5272C}" destId="{4375F5EF-4797-4EA5-BC33-51BA22867667}" srcOrd="0" destOrd="0" parTransId="{FFBF1A28-9A39-4BB2-ABCB-9D929AF68A2D}" sibTransId="{30188DC9-645E-4001-804D-017D10055D4C}"/>
    <dgm:cxn modelId="{CA6E364C-4AA3-43D7-ABAA-61A00A9EC7F4}" type="presOf" srcId="{E69B71A5-C322-4351-AA54-630EC2D8BBD8}" destId="{CBF68FD3-AD51-48B3-9401-A64973DE2DE1}" srcOrd="0" destOrd="0" presId="urn:microsoft.com/office/officeart/2009/layout/CirclePictureHierarchy"/>
    <dgm:cxn modelId="{CC07E750-998F-4E73-BBCE-420364B2E5E2}" type="presOf" srcId="{4375F5EF-4797-4EA5-BC33-51BA22867667}" destId="{242A0886-7F54-4C50-9907-C28368429E00}" srcOrd="0" destOrd="0" presId="urn:microsoft.com/office/officeart/2009/layout/CirclePictureHierarchy"/>
    <dgm:cxn modelId="{F096F684-5CE1-4582-AF15-4608C486E091}" type="presOf" srcId="{C6371064-75ED-4CBD-AEDD-79E283CB3702}" destId="{0EAD4C50-6F0C-46EE-9EA6-949506784077}" srcOrd="0" destOrd="0" presId="urn:microsoft.com/office/officeart/2009/layout/CirclePictureHierarchy"/>
    <dgm:cxn modelId="{6F37DF96-2A09-4E5F-999D-4033B9EE25F7}" type="presOf" srcId="{196E9CF9-4514-4EEC-8C15-B021FD25C4DB}" destId="{D1A85190-07F6-4BD1-8853-88DD3476A3C2}" srcOrd="0" destOrd="0" presId="urn:microsoft.com/office/officeart/2009/layout/CirclePictureHierarchy"/>
    <dgm:cxn modelId="{C910B799-04FF-45BE-B685-DE2E47903768}" type="presOf" srcId="{7E0E020C-FC99-4E2C-A728-1613D7C5272C}" destId="{EFAFE5B7-A8BA-4D5A-BC8E-3B422EBBA0A1}" srcOrd="0" destOrd="0" presId="urn:microsoft.com/office/officeart/2009/layout/CirclePictureHierarchy"/>
    <dgm:cxn modelId="{691DA69A-A320-4B7F-B84D-1E1CABA6AB88}" srcId="{7E0E020C-FC99-4E2C-A728-1613D7C5272C}" destId="{E69B71A5-C322-4351-AA54-630EC2D8BBD8}" srcOrd="1" destOrd="0" parTransId="{A329C319-0A80-49FA-A3E6-A09E979C4C80}" sibTransId="{E7E88BA5-B890-43CC-845E-8F026B9D6EEF}"/>
    <dgm:cxn modelId="{2DE564A3-AA77-4039-A071-A17EF0C56F21}" srcId="{E69B71A5-C322-4351-AA54-630EC2D8BBD8}" destId="{7E498E43-6DB6-4B35-B56E-E1B1CD5B4F49}" srcOrd="0" destOrd="0" parTransId="{9EA522FE-81FA-45FE-A898-32D53A4D8032}" sibTransId="{EE39D45C-6567-4CCE-9F2E-6549FA70479C}"/>
    <dgm:cxn modelId="{2FF1F4A5-5476-41FE-8055-12FA04B62E32}" type="presOf" srcId="{B4BF1871-4D41-4EE9-A7F9-50E8AD1D8B39}" destId="{EE0EA2E9-6179-49F9-858C-11D3146545E3}" srcOrd="0" destOrd="0" presId="urn:microsoft.com/office/officeart/2009/layout/CirclePictureHierarchy"/>
    <dgm:cxn modelId="{6658F7A9-2702-42E0-BDAB-21B07E9E00F4}" type="presOf" srcId="{DB318AE0-D3A5-4E61-BD41-DD97C8DA2973}" destId="{F042C130-C645-4E71-B9E0-F8DAD746F583}" srcOrd="0" destOrd="0" presId="urn:microsoft.com/office/officeart/2009/layout/CirclePictureHierarchy"/>
    <dgm:cxn modelId="{828494C2-D71B-434D-89CD-06EF330571E6}" srcId="{DB318AE0-D3A5-4E61-BD41-DD97C8DA2973}" destId="{C6371064-75ED-4CBD-AEDD-79E283CB3702}" srcOrd="0" destOrd="0" parTransId="{9A7AADCF-9BBE-4AB7-BD08-2771D726AB7D}" sibTransId="{22CB77F7-0F60-4845-8E75-F2DD1643AE79}"/>
    <dgm:cxn modelId="{884BBEC8-E1A2-43EF-B430-7174653DCC30}" type="presOf" srcId="{9EA522FE-81FA-45FE-A898-32D53A4D8032}" destId="{18EB2AF0-396D-4F8F-AF41-287517AB42FB}" srcOrd="0" destOrd="0" presId="urn:microsoft.com/office/officeart/2009/layout/CirclePictureHierarchy"/>
    <dgm:cxn modelId="{7CF71CD2-48BC-4529-91B2-72EA89F07745}" type="presOf" srcId="{7E498E43-6DB6-4B35-B56E-E1B1CD5B4F49}" destId="{F7F3C244-E7B6-43A5-9D5C-2F06A3B96186}" srcOrd="0" destOrd="0" presId="urn:microsoft.com/office/officeart/2009/layout/CirclePictureHierarchy"/>
    <dgm:cxn modelId="{46C952E3-3A9B-4888-817E-6440EB9D1AF3}" type="presOf" srcId="{A329C319-0A80-49FA-A3E6-A09E979C4C80}" destId="{328C5552-83F5-431A-A1A5-D90316064224}" srcOrd="0" destOrd="0" presId="urn:microsoft.com/office/officeart/2009/layout/CirclePictureHierarchy"/>
    <dgm:cxn modelId="{182776EB-9A17-4F49-B3BD-90497B93DE5B}" type="presOf" srcId="{FFBF1A28-9A39-4BB2-ABCB-9D929AF68A2D}" destId="{A1AA5FDF-F193-40E1-99EB-DCC3695385EF}" srcOrd="0" destOrd="0" presId="urn:microsoft.com/office/officeart/2009/layout/CirclePictureHierarchy"/>
    <dgm:cxn modelId="{96E319F5-7E81-4B1F-8795-23410D0F9058}" srcId="{4375F5EF-4797-4EA5-BC33-51BA22867667}" destId="{CF3D4C98-B6C9-436B-8C20-EA5D0E03CEE3}" srcOrd="1" destOrd="0" parTransId="{B4BF1871-4D41-4EE9-A7F9-50E8AD1D8B39}" sibTransId="{C42E587C-96E0-4DE9-9BCD-ECB584F1AB61}"/>
    <dgm:cxn modelId="{407C3BCB-1F9D-4F36-9150-BC84C5D8BB6D}" type="presParOf" srcId="{F175289A-2D25-4F52-A7F2-47CCF9FA5AB0}" destId="{FD36A5D2-917E-4C64-8B83-4D2D0840AA28}" srcOrd="0" destOrd="0" presId="urn:microsoft.com/office/officeart/2009/layout/CirclePictureHierarchy"/>
    <dgm:cxn modelId="{CB85EFAD-103F-4C7E-9476-0A6B8AFBFF79}" type="presParOf" srcId="{FD36A5D2-917E-4C64-8B83-4D2D0840AA28}" destId="{D35C5E88-040A-4C64-817E-CE0A8FD50E76}" srcOrd="0" destOrd="0" presId="urn:microsoft.com/office/officeart/2009/layout/CirclePictureHierarchy"/>
    <dgm:cxn modelId="{68C36318-1878-4B7E-902A-D3DA833AFC37}" type="presParOf" srcId="{D35C5E88-040A-4C64-817E-CE0A8FD50E76}" destId="{A7EF0F63-B0C4-49CB-8B34-B3C1C241489A}" srcOrd="0" destOrd="0" presId="urn:microsoft.com/office/officeart/2009/layout/CirclePictureHierarchy"/>
    <dgm:cxn modelId="{03A6BD8D-3503-4C01-9491-291CAD6719FF}" type="presParOf" srcId="{D35C5E88-040A-4C64-817E-CE0A8FD50E76}" destId="{EFAFE5B7-A8BA-4D5A-BC8E-3B422EBBA0A1}" srcOrd="1" destOrd="0" presId="urn:microsoft.com/office/officeart/2009/layout/CirclePictureHierarchy"/>
    <dgm:cxn modelId="{0B49E405-9AD6-403F-B58E-B8974AB5428D}" type="presParOf" srcId="{FD36A5D2-917E-4C64-8B83-4D2D0840AA28}" destId="{5BAB0182-8DE2-4271-87CC-D0C1651BC0F0}" srcOrd="1" destOrd="0" presId="urn:microsoft.com/office/officeart/2009/layout/CirclePictureHierarchy"/>
    <dgm:cxn modelId="{B0C4C046-43E1-4044-BEB8-4759CA221B0C}" type="presParOf" srcId="{5BAB0182-8DE2-4271-87CC-D0C1651BC0F0}" destId="{A1AA5FDF-F193-40E1-99EB-DCC3695385EF}" srcOrd="0" destOrd="0" presId="urn:microsoft.com/office/officeart/2009/layout/CirclePictureHierarchy"/>
    <dgm:cxn modelId="{5AA5CACD-C107-439C-BC17-067E15F4EFD6}" type="presParOf" srcId="{5BAB0182-8DE2-4271-87CC-D0C1651BC0F0}" destId="{5F0A01C1-E6E1-48F3-8170-4993E9F8D978}" srcOrd="1" destOrd="0" presId="urn:microsoft.com/office/officeart/2009/layout/CirclePictureHierarchy"/>
    <dgm:cxn modelId="{C2ECD015-4A76-4ADA-BE6C-64FD843056BA}" type="presParOf" srcId="{5F0A01C1-E6E1-48F3-8170-4993E9F8D978}" destId="{70DFFDD5-215A-4475-A968-CA5DC1AFD495}" srcOrd="0" destOrd="0" presId="urn:microsoft.com/office/officeart/2009/layout/CirclePictureHierarchy"/>
    <dgm:cxn modelId="{8D56E67E-FC99-47BA-9F97-56E6802D6E61}" type="presParOf" srcId="{70DFFDD5-215A-4475-A968-CA5DC1AFD495}" destId="{D30E26C1-282C-4380-88F9-4934B578EF6E}" srcOrd="0" destOrd="0" presId="urn:microsoft.com/office/officeart/2009/layout/CirclePictureHierarchy"/>
    <dgm:cxn modelId="{B8A681E0-B6C9-4DB2-BB5C-06A386F4A333}" type="presParOf" srcId="{70DFFDD5-215A-4475-A968-CA5DC1AFD495}" destId="{242A0886-7F54-4C50-9907-C28368429E00}" srcOrd="1" destOrd="0" presId="urn:microsoft.com/office/officeart/2009/layout/CirclePictureHierarchy"/>
    <dgm:cxn modelId="{4B43FF88-3A96-400A-A26A-669643D3772C}" type="presParOf" srcId="{5F0A01C1-E6E1-48F3-8170-4993E9F8D978}" destId="{D3DF9C1F-4B10-484B-9822-7A4FEE84539D}" srcOrd="1" destOrd="0" presId="urn:microsoft.com/office/officeart/2009/layout/CirclePictureHierarchy"/>
    <dgm:cxn modelId="{5AAF6674-6FEB-4C61-999A-57B35C6F4A1E}" type="presParOf" srcId="{D3DF9C1F-4B10-484B-9822-7A4FEE84539D}" destId="{1EF64767-427B-4522-9CCB-6AF4CA9CBB3A}" srcOrd="0" destOrd="0" presId="urn:microsoft.com/office/officeart/2009/layout/CirclePictureHierarchy"/>
    <dgm:cxn modelId="{1F36A57D-92B7-496C-8B85-A32316491D12}" type="presParOf" srcId="{D3DF9C1F-4B10-484B-9822-7A4FEE84539D}" destId="{C26ACE1E-FC9B-4010-876C-B470B632C9FD}" srcOrd="1" destOrd="0" presId="urn:microsoft.com/office/officeart/2009/layout/CirclePictureHierarchy"/>
    <dgm:cxn modelId="{8E066701-53EC-4BE9-8D44-3D273C381CF0}" type="presParOf" srcId="{C26ACE1E-FC9B-4010-876C-B470B632C9FD}" destId="{028C88A0-C7B5-4AEC-9AC6-16E090837F38}" srcOrd="0" destOrd="0" presId="urn:microsoft.com/office/officeart/2009/layout/CirclePictureHierarchy"/>
    <dgm:cxn modelId="{1F7D0BA1-5AD0-44C2-9F72-A14101E49037}" type="presParOf" srcId="{028C88A0-C7B5-4AEC-9AC6-16E090837F38}" destId="{7A33EBCF-337A-46F1-8145-7A39DCF59347}" srcOrd="0" destOrd="0" presId="urn:microsoft.com/office/officeart/2009/layout/CirclePictureHierarchy"/>
    <dgm:cxn modelId="{8FFF53F9-1CAD-4995-8B71-C2011227CCBA}" type="presParOf" srcId="{028C88A0-C7B5-4AEC-9AC6-16E090837F38}" destId="{D1A85190-07F6-4BD1-8853-88DD3476A3C2}" srcOrd="1" destOrd="0" presId="urn:microsoft.com/office/officeart/2009/layout/CirclePictureHierarchy"/>
    <dgm:cxn modelId="{D4B8D54D-D0E6-404A-AB35-75DC20FF2218}" type="presParOf" srcId="{C26ACE1E-FC9B-4010-876C-B470B632C9FD}" destId="{33F68697-92DE-4A1D-AA0D-468AE949CDB1}" srcOrd="1" destOrd="0" presId="urn:microsoft.com/office/officeart/2009/layout/CirclePictureHierarchy"/>
    <dgm:cxn modelId="{67D03AF5-F74E-4468-8DA3-A01231A29C48}" type="presParOf" srcId="{D3DF9C1F-4B10-484B-9822-7A4FEE84539D}" destId="{EE0EA2E9-6179-49F9-858C-11D3146545E3}" srcOrd="2" destOrd="0" presId="urn:microsoft.com/office/officeart/2009/layout/CirclePictureHierarchy"/>
    <dgm:cxn modelId="{A5471C26-683A-4F19-A74E-0BDA6151166F}" type="presParOf" srcId="{D3DF9C1F-4B10-484B-9822-7A4FEE84539D}" destId="{ED740416-CBFF-4FE6-9B34-B4EDDCE6B773}" srcOrd="3" destOrd="0" presId="urn:microsoft.com/office/officeart/2009/layout/CirclePictureHierarchy"/>
    <dgm:cxn modelId="{33F70735-C091-443D-93F8-926A7826D4E5}" type="presParOf" srcId="{ED740416-CBFF-4FE6-9B34-B4EDDCE6B773}" destId="{E97E1D0E-2591-4EE0-8565-5C02F36180BA}" srcOrd="0" destOrd="0" presId="urn:microsoft.com/office/officeart/2009/layout/CirclePictureHierarchy"/>
    <dgm:cxn modelId="{CBA067E8-CA28-4310-8B4D-260DD52D28A7}" type="presParOf" srcId="{E97E1D0E-2591-4EE0-8565-5C02F36180BA}" destId="{13D11AF1-B961-4773-9368-BD847EBD1DAF}" srcOrd="0" destOrd="0" presId="urn:microsoft.com/office/officeart/2009/layout/CirclePictureHierarchy"/>
    <dgm:cxn modelId="{52232764-C26F-4CC6-ADCC-CBFBDB4BCAC4}" type="presParOf" srcId="{E97E1D0E-2591-4EE0-8565-5C02F36180BA}" destId="{B1AA8525-396D-4357-8E82-3C6DA6CCEAFE}" srcOrd="1" destOrd="0" presId="urn:microsoft.com/office/officeart/2009/layout/CirclePictureHierarchy"/>
    <dgm:cxn modelId="{9105D6CE-13D1-486D-9272-25965ED0AE7C}" type="presParOf" srcId="{ED740416-CBFF-4FE6-9B34-B4EDDCE6B773}" destId="{469C7315-5B47-4789-B373-57E0F5B29F53}" srcOrd="1" destOrd="0" presId="urn:microsoft.com/office/officeart/2009/layout/CirclePictureHierarchy"/>
    <dgm:cxn modelId="{CE8A3D24-8491-4EC4-9C44-1EA9ED246826}" type="presParOf" srcId="{5BAB0182-8DE2-4271-87CC-D0C1651BC0F0}" destId="{328C5552-83F5-431A-A1A5-D90316064224}" srcOrd="2" destOrd="0" presId="urn:microsoft.com/office/officeart/2009/layout/CirclePictureHierarchy"/>
    <dgm:cxn modelId="{5AEA4AAB-0772-48CC-B7FE-0A6CAFF48E02}" type="presParOf" srcId="{5BAB0182-8DE2-4271-87CC-D0C1651BC0F0}" destId="{EE3C88F8-BB8D-4AEC-B43B-2295362F9887}" srcOrd="3" destOrd="0" presId="urn:microsoft.com/office/officeart/2009/layout/CirclePictureHierarchy"/>
    <dgm:cxn modelId="{AFD7B6BB-E6B0-4C15-9196-065DDBCFE3A0}" type="presParOf" srcId="{EE3C88F8-BB8D-4AEC-B43B-2295362F9887}" destId="{D77A38E0-2562-4769-806A-A011645FE61E}" srcOrd="0" destOrd="0" presId="urn:microsoft.com/office/officeart/2009/layout/CirclePictureHierarchy"/>
    <dgm:cxn modelId="{BA9D7633-20BB-4A4E-94BB-71C4DCA99AFF}" type="presParOf" srcId="{D77A38E0-2562-4769-806A-A011645FE61E}" destId="{6BA92260-063D-493E-9FB7-BD4367DFA364}" srcOrd="0" destOrd="0" presId="urn:microsoft.com/office/officeart/2009/layout/CirclePictureHierarchy"/>
    <dgm:cxn modelId="{4E391191-E9C5-4CDF-AB76-73A23832245F}" type="presParOf" srcId="{D77A38E0-2562-4769-806A-A011645FE61E}" destId="{CBF68FD3-AD51-48B3-9401-A64973DE2DE1}" srcOrd="1" destOrd="0" presId="urn:microsoft.com/office/officeart/2009/layout/CirclePictureHierarchy"/>
    <dgm:cxn modelId="{1F26E3D3-B4D2-4F41-893F-DB35D56530E2}" type="presParOf" srcId="{EE3C88F8-BB8D-4AEC-B43B-2295362F9887}" destId="{EF448203-825B-4D09-B25E-4F10AE05AEB3}" srcOrd="1" destOrd="0" presId="urn:microsoft.com/office/officeart/2009/layout/CirclePictureHierarchy"/>
    <dgm:cxn modelId="{18493C77-297C-4179-840F-0CBE2D067A1E}" type="presParOf" srcId="{EF448203-825B-4D09-B25E-4F10AE05AEB3}" destId="{18EB2AF0-396D-4F8F-AF41-287517AB42FB}" srcOrd="0" destOrd="0" presId="urn:microsoft.com/office/officeart/2009/layout/CirclePictureHierarchy"/>
    <dgm:cxn modelId="{BAA377E1-306D-4CED-B7C2-0BB8F01FCCA2}" type="presParOf" srcId="{EF448203-825B-4D09-B25E-4F10AE05AEB3}" destId="{A7D1BF0D-CB31-4EBE-8193-349EF0041B71}" srcOrd="1" destOrd="0" presId="urn:microsoft.com/office/officeart/2009/layout/CirclePictureHierarchy"/>
    <dgm:cxn modelId="{8C29F7DF-2C3A-410D-BA36-F09F0AD76B22}" type="presParOf" srcId="{A7D1BF0D-CB31-4EBE-8193-349EF0041B71}" destId="{8DF3E4B2-3E40-486E-B06E-945E22F63505}" srcOrd="0" destOrd="0" presId="urn:microsoft.com/office/officeart/2009/layout/CirclePictureHierarchy"/>
    <dgm:cxn modelId="{78129FC9-8E4A-40F1-A0C3-0B5C45B24578}" type="presParOf" srcId="{8DF3E4B2-3E40-486E-B06E-945E22F63505}" destId="{4E736C7C-467E-4284-A374-3B1139170C85}" srcOrd="0" destOrd="0" presId="urn:microsoft.com/office/officeart/2009/layout/CirclePictureHierarchy"/>
    <dgm:cxn modelId="{6562C6FA-40F8-408D-98EF-4F6187EC3EF9}" type="presParOf" srcId="{8DF3E4B2-3E40-486E-B06E-945E22F63505}" destId="{F7F3C244-E7B6-43A5-9D5C-2F06A3B96186}" srcOrd="1" destOrd="0" presId="urn:microsoft.com/office/officeart/2009/layout/CirclePictureHierarchy"/>
    <dgm:cxn modelId="{79787171-C5EA-4C0D-82F9-00F55C553B31}" type="presParOf" srcId="{A7D1BF0D-CB31-4EBE-8193-349EF0041B71}" destId="{B4994F6E-6327-47E4-9C10-3572AE32BF98}" srcOrd="1" destOrd="0" presId="urn:microsoft.com/office/officeart/2009/layout/CirclePictureHierarchy"/>
    <dgm:cxn modelId="{06CFF8D4-B49E-4A9F-A406-A234F39782A5}" type="presParOf" srcId="{5BAB0182-8DE2-4271-87CC-D0C1651BC0F0}" destId="{5E8B9A59-64F3-4BE7-81EF-BD7705FA33D7}" srcOrd="4" destOrd="0" presId="urn:microsoft.com/office/officeart/2009/layout/CirclePictureHierarchy"/>
    <dgm:cxn modelId="{AF99393B-4EC0-4563-A334-FEF27C1E98DE}" type="presParOf" srcId="{5BAB0182-8DE2-4271-87CC-D0C1651BC0F0}" destId="{CC004AC4-81CA-455F-A471-8A770DABB63D}" srcOrd="5" destOrd="0" presId="urn:microsoft.com/office/officeart/2009/layout/CirclePictureHierarchy"/>
    <dgm:cxn modelId="{94305BA2-9AFA-498E-9FE2-F6F6D164FF6F}" type="presParOf" srcId="{CC004AC4-81CA-455F-A471-8A770DABB63D}" destId="{C55FF88B-B327-4DB3-B464-2581959CDE27}" srcOrd="0" destOrd="0" presId="urn:microsoft.com/office/officeart/2009/layout/CirclePictureHierarchy"/>
    <dgm:cxn modelId="{7B7150B0-33AC-40CD-A999-957621147231}" type="presParOf" srcId="{C55FF88B-B327-4DB3-B464-2581959CDE27}" destId="{542BEB5B-973E-4B52-9226-E5AE71E25EE9}" srcOrd="0" destOrd="0" presId="urn:microsoft.com/office/officeart/2009/layout/CirclePictureHierarchy"/>
    <dgm:cxn modelId="{91EC2819-C486-40E9-9CBA-5DC627413AB8}" type="presParOf" srcId="{C55FF88B-B327-4DB3-B464-2581959CDE27}" destId="{F042C130-C645-4E71-B9E0-F8DAD746F583}" srcOrd="1" destOrd="0" presId="urn:microsoft.com/office/officeart/2009/layout/CirclePictureHierarchy"/>
    <dgm:cxn modelId="{C66F39AD-93BA-4621-8B73-D218C04FB5CA}" type="presParOf" srcId="{CC004AC4-81CA-455F-A471-8A770DABB63D}" destId="{8B133886-FF67-4F81-AE0E-DE6ABBDEF387}" srcOrd="1" destOrd="0" presId="urn:microsoft.com/office/officeart/2009/layout/CirclePictureHierarchy"/>
    <dgm:cxn modelId="{63701BE6-EF09-44AD-9AB9-D591C784D863}" type="presParOf" srcId="{8B133886-FF67-4F81-AE0E-DE6ABBDEF387}" destId="{1C8AFFEF-8716-4AE8-AF43-3F6745393585}" srcOrd="0" destOrd="0" presId="urn:microsoft.com/office/officeart/2009/layout/CirclePictureHierarchy"/>
    <dgm:cxn modelId="{D1DDDF88-9C73-4C81-B30A-36DF3E8F73B8}" type="presParOf" srcId="{8B133886-FF67-4F81-AE0E-DE6ABBDEF387}" destId="{1C8AB442-4699-4D3D-BF76-A7597004BEC9}" srcOrd="1" destOrd="0" presId="urn:microsoft.com/office/officeart/2009/layout/CirclePictureHierarchy"/>
    <dgm:cxn modelId="{358A6F0D-851A-466C-9049-636546C0D1DF}" type="presParOf" srcId="{1C8AB442-4699-4D3D-BF76-A7597004BEC9}" destId="{1B392EDD-6329-4081-9B68-0C64C9BE0932}" srcOrd="0" destOrd="0" presId="urn:microsoft.com/office/officeart/2009/layout/CirclePictureHierarchy"/>
    <dgm:cxn modelId="{67E07A71-D294-4133-A7BB-213FC70CF96B}" type="presParOf" srcId="{1B392EDD-6329-4081-9B68-0C64C9BE0932}" destId="{1A20319D-45D0-4E62-AEED-CAFB64E90D23}" srcOrd="0" destOrd="0" presId="urn:microsoft.com/office/officeart/2009/layout/CirclePictureHierarchy"/>
    <dgm:cxn modelId="{876BDA74-E262-41E6-AA70-8E20B4A5930A}" type="presParOf" srcId="{1B392EDD-6329-4081-9B68-0C64C9BE0932}" destId="{0EAD4C50-6F0C-46EE-9EA6-949506784077}" srcOrd="1" destOrd="0" presId="urn:microsoft.com/office/officeart/2009/layout/CirclePictureHierarchy"/>
    <dgm:cxn modelId="{B44B47FC-282B-4476-B3E4-AE5BFE9DC5FC}" type="presParOf" srcId="{1C8AB442-4699-4D3D-BF76-A7597004BEC9}" destId="{90CB3DD6-3DF0-44B0-976F-0DBD1DDB228E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8ED03D-C021-4304-A0BB-26030356CA84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73E548-0861-4441-940E-5B7DE218EB09}">
      <dgm:prSet phldrT="[Texto]"/>
      <dgm:spPr/>
      <dgm:t>
        <a:bodyPr/>
        <a:lstStyle/>
        <a:p>
          <a:r>
            <a:rPr lang="en-US" dirty="0"/>
            <a:t>Go to the movies</a:t>
          </a:r>
        </a:p>
      </dgm:t>
    </dgm:pt>
    <dgm:pt modelId="{A63627A9-9A93-4763-B637-E7EB948BB761}" type="parTrans" cxnId="{069DF402-0F68-4CF6-8D6C-5F71FC627F53}">
      <dgm:prSet/>
      <dgm:spPr/>
      <dgm:t>
        <a:bodyPr/>
        <a:lstStyle/>
        <a:p>
          <a:endParaRPr lang="en-US"/>
        </a:p>
      </dgm:t>
    </dgm:pt>
    <dgm:pt modelId="{DF346FEC-316C-4121-A575-B3B36D1F53B6}" type="sibTrans" cxnId="{069DF402-0F68-4CF6-8D6C-5F71FC627F5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  <dgm:t>
        <a:bodyPr/>
        <a:lstStyle/>
        <a:p>
          <a:endParaRPr lang="en-US"/>
        </a:p>
      </dgm:t>
    </dgm:pt>
    <dgm:pt modelId="{BEA5881C-6FAC-44FE-9F57-49935AB90306}">
      <dgm:prSet phldrT="[Texto]"/>
      <dgm:spPr/>
      <dgm:t>
        <a:bodyPr/>
        <a:lstStyle/>
        <a:p>
          <a:r>
            <a:rPr lang="en-US" dirty="0"/>
            <a:t>Attend to concerts</a:t>
          </a:r>
        </a:p>
      </dgm:t>
    </dgm:pt>
    <dgm:pt modelId="{38FF066C-86B8-468E-890B-C8C8FC9A0951}" type="parTrans" cxnId="{1D765BA7-9258-4818-8249-5468F8FCBE28}">
      <dgm:prSet/>
      <dgm:spPr/>
      <dgm:t>
        <a:bodyPr/>
        <a:lstStyle/>
        <a:p>
          <a:endParaRPr lang="en-US"/>
        </a:p>
      </dgm:t>
    </dgm:pt>
    <dgm:pt modelId="{AA18B058-83E8-4F6B-9AAB-6671F2832162}" type="sibTrans" cxnId="{1D765BA7-9258-4818-8249-5468F8FCBE28}">
      <dgm:prSet/>
      <dgm:spPr/>
      <dgm:t>
        <a:bodyPr/>
        <a:lstStyle/>
        <a:p>
          <a:endParaRPr lang="en-US"/>
        </a:p>
      </dgm:t>
    </dgm:pt>
    <dgm:pt modelId="{9F21D033-1C72-4A4F-9B38-3A28AE501987}">
      <dgm:prSet phldrT="[Texto]"/>
      <dgm:spPr/>
      <dgm:t>
        <a:bodyPr/>
        <a:lstStyle/>
        <a:p>
          <a:r>
            <a:rPr lang="en-US" dirty="0"/>
            <a:t>Eat out</a:t>
          </a:r>
        </a:p>
      </dgm:t>
    </dgm:pt>
    <dgm:pt modelId="{447C2553-DB8B-4AB9-A6DE-A05EF713881B}" type="parTrans" cxnId="{DEA9E573-56DE-4309-BB72-53EEF8C1D784}">
      <dgm:prSet/>
      <dgm:spPr/>
      <dgm:t>
        <a:bodyPr/>
        <a:lstStyle/>
        <a:p>
          <a:endParaRPr lang="en-US"/>
        </a:p>
      </dgm:t>
    </dgm:pt>
    <dgm:pt modelId="{2312E029-5B57-4EC3-B7AE-6251D6AD9334}" type="sibTrans" cxnId="{DEA9E573-56DE-4309-BB72-53EEF8C1D784}">
      <dgm:prSet/>
      <dgm:spPr/>
      <dgm:t>
        <a:bodyPr/>
        <a:lstStyle/>
        <a:p>
          <a:endParaRPr lang="en-US"/>
        </a:p>
      </dgm:t>
    </dgm:pt>
    <dgm:pt modelId="{3110B316-0F86-4419-A57E-198226D68F3E}">
      <dgm:prSet phldrT="[Texto]"/>
      <dgm:spPr/>
      <dgm:t>
        <a:bodyPr/>
        <a:lstStyle/>
        <a:p>
          <a:r>
            <a:rPr lang="en-US" dirty="0"/>
            <a:t>Go to the museum</a:t>
          </a:r>
        </a:p>
      </dgm:t>
    </dgm:pt>
    <dgm:pt modelId="{94A7F1CC-4D19-4D75-A077-9C695F479AF0}" type="parTrans" cxnId="{6D872538-4D4A-474E-9093-31F94ED41266}">
      <dgm:prSet/>
      <dgm:spPr/>
      <dgm:t>
        <a:bodyPr/>
        <a:lstStyle/>
        <a:p>
          <a:endParaRPr lang="en-US"/>
        </a:p>
      </dgm:t>
    </dgm:pt>
    <dgm:pt modelId="{785E36E5-C419-4E7D-B7FB-CEDC7365CEBC}" type="sibTrans" cxnId="{6D872538-4D4A-474E-9093-31F94ED41266}">
      <dgm:prSet/>
      <dgm:spPr/>
      <dgm:t>
        <a:bodyPr/>
        <a:lstStyle/>
        <a:p>
          <a:endParaRPr lang="en-US"/>
        </a:p>
      </dgm:t>
    </dgm:pt>
    <dgm:pt modelId="{7E81CC91-BB30-4F4E-A4D6-6F49D3C0D1FF}" type="pres">
      <dgm:prSet presAssocID="{8D8ED03D-C021-4304-A0BB-26030356CA84}" presName="Name0" presStyleCnt="0">
        <dgm:presLayoutVars>
          <dgm:dir/>
        </dgm:presLayoutVars>
      </dgm:prSet>
      <dgm:spPr/>
    </dgm:pt>
    <dgm:pt modelId="{A97F6141-5F6D-4262-9B6D-22500AC4CD0C}" type="pres">
      <dgm:prSet presAssocID="{DF346FEC-316C-4121-A575-B3B36D1F53B6}" presName="picture_1" presStyleLbl="bgImgPlace1" presStyleIdx="0" presStyleCnt="1"/>
      <dgm:spPr/>
    </dgm:pt>
    <dgm:pt modelId="{EE7760BF-1556-46EF-BD7A-15FDBDB7E9A1}" type="pres">
      <dgm:prSet presAssocID="{9A73E548-0861-4441-940E-5B7DE218EB09}" presName="text_1" presStyleLbl="node1" presStyleIdx="0" presStyleCnt="0">
        <dgm:presLayoutVars>
          <dgm:bulletEnabled val="1"/>
        </dgm:presLayoutVars>
      </dgm:prSet>
      <dgm:spPr/>
    </dgm:pt>
    <dgm:pt modelId="{CF2CD918-1CC4-400B-A88F-C82CC8A41624}" type="pres">
      <dgm:prSet presAssocID="{8D8ED03D-C021-4304-A0BB-26030356CA84}" presName="linV" presStyleCnt="0"/>
      <dgm:spPr/>
    </dgm:pt>
    <dgm:pt modelId="{728ADE1D-3E41-4A7D-9C34-515B27C4DE40}" type="pres">
      <dgm:prSet presAssocID="{BEA5881C-6FAC-44FE-9F57-49935AB90306}" presName="pair" presStyleCnt="0"/>
      <dgm:spPr/>
    </dgm:pt>
    <dgm:pt modelId="{68495E82-C354-4F57-A545-26887BDE9ABF}" type="pres">
      <dgm:prSet presAssocID="{BEA5881C-6FAC-44FE-9F57-49935AB90306}" presName="spaceH" presStyleLbl="node1" presStyleIdx="0" presStyleCnt="0"/>
      <dgm:spPr/>
    </dgm:pt>
    <dgm:pt modelId="{871F86F7-B34B-4394-ACD4-46FAA1FC671A}" type="pres">
      <dgm:prSet presAssocID="{BEA5881C-6FAC-44FE-9F57-49935AB90306}" presName="desPictures" presStyleLbl="alignImgPlac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332ADA87-4722-426A-9EF5-811B613989C1}" type="pres">
      <dgm:prSet presAssocID="{BEA5881C-6FAC-44FE-9F57-49935AB90306}" presName="desTextWrapper" presStyleCnt="0"/>
      <dgm:spPr/>
    </dgm:pt>
    <dgm:pt modelId="{5F167582-705D-47B5-90DF-45811F4EB8FA}" type="pres">
      <dgm:prSet presAssocID="{BEA5881C-6FAC-44FE-9F57-49935AB90306}" presName="desText" presStyleLbl="revTx" presStyleIdx="0" presStyleCnt="3">
        <dgm:presLayoutVars>
          <dgm:bulletEnabled val="1"/>
        </dgm:presLayoutVars>
      </dgm:prSet>
      <dgm:spPr/>
    </dgm:pt>
    <dgm:pt modelId="{8930289C-2301-4A81-8ACD-C2F888946C22}" type="pres">
      <dgm:prSet presAssocID="{AA18B058-83E8-4F6B-9AAB-6671F2832162}" presName="spaceV" presStyleCnt="0"/>
      <dgm:spPr/>
    </dgm:pt>
    <dgm:pt modelId="{2EECCBE2-E7E3-4577-8297-4052736F4705}" type="pres">
      <dgm:prSet presAssocID="{9F21D033-1C72-4A4F-9B38-3A28AE501987}" presName="pair" presStyleCnt="0"/>
      <dgm:spPr/>
    </dgm:pt>
    <dgm:pt modelId="{B23098AE-65C1-4B17-AD32-742B932974CB}" type="pres">
      <dgm:prSet presAssocID="{9F21D033-1C72-4A4F-9B38-3A28AE501987}" presName="spaceH" presStyleLbl="node1" presStyleIdx="0" presStyleCnt="0"/>
      <dgm:spPr/>
    </dgm:pt>
    <dgm:pt modelId="{5E098F31-A560-455F-B23B-FE54C86716E9}" type="pres">
      <dgm:prSet presAssocID="{9F21D033-1C72-4A4F-9B38-3A28AE501987}" presName="desPictures" presStyleLbl="align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A7C4DEBB-93A0-44D1-9B99-2B97A8B78978}" type="pres">
      <dgm:prSet presAssocID="{9F21D033-1C72-4A4F-9B38-3A28AE501987}" presName="desTextWrapper" presStyleCnt="0"/>
      <dgm:spPr/>
    </dgm:pt>
    <dgm:pt modelId="{24E2C9AF-65BB-49D7-BF5F-424E08D98300}" type="pres">
      <dgm:prSet presAssocID="{9F21D033-1C72-4A4F-9B38-3A28AE501987}" presName="desText" presStyleLbl="revTx" presStyleIdx="1" presStyleCnt="3">
        <dgm:presLayoutVars>
          <dgm:bulletEnabled val="1"/>
        </dgm:presLayoutVars>
      </dgm:prSet>
      <dgm:spPr/>
    </dgm:pt>
    <dgm:pt modelId="{4DF9313E-CF20-4433-982B-CE076D0071E8}" type="pres">
      <dgm:prSet presAssocID="{2312E029-5B57-4EC3-B7AE-6251D6AD9334}" presName="spaceV" presStyleCnt="0"/>
      <dgm:spPr/>
    </dgm:pt>
    <dgm:pt modelId="{3CB4D78F-0FB7-436B-8115-4D523966674A}" type="pres">
      <dgm:prSet presAssocID="{3110B316-0F86-4419-A57E-198226D68F3E}" presName="pair" presStyleCnt="0"/>
      <dgm:spPr/>
    </dgm:pt>
    <dgm:pt modelId="{F8091A2E-73C8-4169-AD14-DE25090EE1E2}" type="pres">
      <dgm:prSet presAssocID="{3110B316-0F86-4419-A57E-198226D68F3E}" presName="spaceH" presStyleLbl="node1" presStyleIdx="0" presStyleCnt="0"/>
      <dgm:spPr/>
    </dgm:pt>
    <dgm:pt modelId="{7EB92767-F946-43E6-B1EC-7AEB4EFD2240}" type="pres">
      <dgm:prSet presAssocID="{3110B316-0F86-4419-A57E-198226D68F3E}" presName="desPictures" presStyleLbl="alignImgPlac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E32819E3-9CC2-4250-8DDF-0A68EC1E96B8}" type="pres">
      <dgm:prSet presAssocID="{3110B316-0F86-4419-A57E-198226D68F3E}" presName="desTextWrapper" presStyleCnt="0"/>
      <dgm:spPr/>
    </dgm:pt>
    <dgm:pt modelId="{02904915-5D8B-4EA1-A130-FA5454891F96}" type="pres">
      <dgm:prSet presAssocID="{3110B316-0F86-4419-A57E-198226D68F3E}" presName="desText" presStyleLbl="revTx" presStyleIdx="2" presStyleCnt="3">
        <dgm:presLayoutVars>
          <dgm:bulletEnabled val="1"/>
        </dgm:presLayoutVars>
      </dgm:prSet>
      <dgm:spPr/>
    </dgm:pt>
    <dgm:pt modelId="{8B8E27E3-8E21-4B98-BEB4-96EB8137CE86}" type="pres">
      <dgm:prSet presAssocID="{8D8ED03D-C021-4304-A0BB-26030356CA84}" presName="maxNode" presStyleCnt="0"/>
      <dgm:spPr/>
    </dgm:pt>
    <dgm:pt modelId="{DF18A6AD-2389-4B1F-91E9-C8333FDEA952}" type="pres">
      <dgm:prSet presAssocID="{8D8ED03D-C021-4304-A0BB-26030356CA84}" presName="Name33" presStyleCnt="0"/>
      <dgm:spPr/>
    </dgm:pt>
  </dgm:ptLst>
  <dgm:cxnLst>
    <dgm:cxn modelId="{069DF402-0F68-4CF6-8D6C-5F71FC627F53}" srcId="{8D8ED03D-C021-4304-A0BB-26030356CA84}" destId="{9A73E548-0861-4441-940E-5B7DE218EB09}" srcOrd="0" destOrd="0" parTransId="{A63627A9-9A93-4763-B637-E7EB948BB761}" sibTransId="{DF346FEC-316C-4121-A575-B3B36D1F53B6}"/>
    <dgm:cxn modelId="{87AF0E0B-F3C3-429D-883E-61B87673AE69}" type="presOf" srcId="{8D8ED03D-C021-4304-A0BB-26030356CA84}" destId="{7E81CC91-BB30-4F4E-A4D6-6F49D3C0D1FF}" srcOrd="0" destOrd="0" presId="urn:microsoft.com/office/officeart/2008/layout/AccentedPicture"/>
    <dgm:cxn modelId="{6D872538-4D4A-474E-9093-31F94ED41266}" srcId="{8D8ED03D-C021-4304-A0BB-26030356CA84}" destId="{3110B316-0F86-4419-A57E-198226D68F3E}" srcOrd="3" destOrd="0" parTransId="{94A7F1CC-4D19-4D75-A077-9C695F479AF0}" sibTransId="{785E36E5-C419-4E7D-B7FB-CEDC7365CEBC}"/>
    <dgm:cxn modelId="{FCED3A39-E162-484A-9B28-866259AD4A77}" type="presOf" srcId="{BEA5881C-6FAC-44FE-9F57-49935AB90306}" destId="{5F167582-705D-47B5-90DF-45811F4EB8FA}" srcOrd="0" destOrd="0" presId="urn:microsoft.com/office/officeart/2008/layout/AccentedPicture"/>
    <dgm:cxn modelId="{FBDDC33E-ADF9-4A96-B05D-1F02863300F8}" type="presOf" srcId="{3110B316-0F86-4419-A57E-198226D68F3E}" destId="{02904915-5D8B-4EA1-A130-FA5454891F96}" srcOrd="0" destOrd="0" presId="urn:microsoft.com/office/officeart/2008/layout/AccentedPicture"/>
    <dgm:cxn modelId="{DEA9E573-56DE-4309-BB72-53EEF8C1D784}" srcId="{8D8ED03D-C021-4304-A0BB-26030356CA84}" destId="{9F21D033-1C72-4A4F-9B38-3A28AE501987}" srcOrd="2" destOrd="0" parTransId="{447C2553-DB8B-4AB9-A6DE-A05EF713881B}" sibTransId="{2312E029-5B57-4EC3-B7AE-6251D6AD9334}"/>
    <dgm:cxn modelId="{635D2F8A-9B9D-4201-8A55-80BEA7E6F543}" type="presOf" srcId="{DF346FEC-316C-4121-A575-B3B36D1F53B6}" destId="{A97F6141-5F6D-4262-9B6D-22500AC4CD0C}" srcOrd="0" destOrd="0" presId="urn:microsoft.com/office/officeart/2008/layout/AccentedPicture"/>
    <dgm:cxn modelId="{1D765BA7-9258-4818-8249-5468F8FCBE28}" srcId="{8D8ED03D-C021-4304-A0BB-26030356CA84}" destId="{BEA5881C-6FAC-44FE-9F57-49935AB90306}" srcOrd="1" destOrd="0" parTransId="{38FF066C-86B8-468E-890B-C8C8FC9A0951}" sibTransId="{AA18B058-83E8-4F6B-9AAB-6671F2832162}"/>
    <dgm:cxn modelId="{1A4007BB-97DD-4088-89E4-C8A51C69639F}" type="presOf" srcId="{9A73E548-0861-4441-940E-5B7DE218EB09}" destId="{EE7760BF-1556-46EF-BD7A-15FDBDB7E9A1}" srcOrd="0" destOrd="0" presId="urn:microsoft.com/office/officeart/2008/layout/AccentedPicture"/>
    <dgm:cxn modelId="{1514E3BB-1C95-4DCA-9FB2-D04F18514268}" type="presOf" srcId="{9F21D033-1C72-4A4F-9B38-3A28AE501987}" destId="{24E2C9AF-65BB-49D7-BF5F-424E08D98300}" srcOrd="0" destOrd="0" presId="urn:microsoft.com/office/officeart/2008/layout/AccentedPicture"/>
    <dgm:cxn modelId="{13E12B06-3F08-401A-BC67-F3A7F0298834}" type="presParOf" srcId="{7E81CC91-BB30-4F4E-A4D6-6F49D3C0D1FF}" destId="{A97F6141-5F6D-4262-9B6D-22500AC4CD0C}" srcOrd="0" destOrd="0" presId="urn:microsoft.com/office/officeart/2008/layout/AccentedPicture"/>
    <dgm:cxn modelId="{E7383B26-5033-4A74-A808-963E67BCBFE7}" type="presParOf" srcId="{7E81CC91-BB30-4F4E-A4D6-6F49D3C0D1FF}" destId="{EE7760BF-1556-46EF-BD7A-15FDBDB7E9A1}" srcOrd="1" destOrd="0" presId="urn:microsoft.com/office/officeart/2008/layout/AccentedPicture"/>
    <dgm:cxn modelId="{943AEE8A-054B-4BFF-83B1-A938F1E95C22}" type="presParOf" srcId="{7E81CC91-BB30-4F4E-A4D6-6F49D3C0D1FF}" destId="{CF2CD918-1CC4-400B-A88F-C82CC8A41624}" srcOrd="2" destOrd="0" presId="urn:microsoft.com/office/officeart/2008/layout/AccentedPicture"/>
    <dgm:cxn modelId="{3531DCF7-0FE2-49C9-95FD-77389D4EA060}" type="presParOf" srcId="{CF2CD918-1CC4-400B-A88F-C82CC8A41624}" destId="{728ADE1D-3E41-4A7D-9C34-515B27C4DE40}" srcOrd="0" destOrd="0" presId="urn:microsoft.com/office/officeart/2008/layout/AccentedPicture"/>
    <dgm:cxn modelId="{E502F84D-3A2B-402A-B6B1-D3F6BF47C464}" type="presParOf" srcId="{728ADE1D-3E41-4A7D-9C34-515B27C4DE40}" destId="{68495E82-C354-4F57-A545-26887BDE9ABF}" srcOrd="0" destOrd="0" presId="urn:microsoft.com/office/officeart/2008/layout/AccentedPicture"/>
    <dgm:cxn modelId="{49FDC24D-EDC6-4CBE-AC84-03F1BDAED608}" type="presParOf" srcId="{728ADE1D-3E41-4A7D-9C34-515B27C4DE40}" destId="{871F86F7-B34B-4394-ACD4-46FAA1FC671A}" srcOrd="1" destOrd="0" presId="urn:microsoft.com/office/officeart/2008/layout/AccentedPicture"/>
    <dgm:cxn modelId="{B26BA804-8126-40FF-B8FB-01852D6DF6FB}" type="presParOf" srcId="{728ADE1D-3E41-4A7D-9C34-515B27C4DE40}" destId="{332ADA87-4722-426A-9EF5-811B613989C1}" srcOrd="2" destOrd="0" presId="urn:microsoft.com/office/officeart/2008/layout/AccentedPicture"/>
    <dgm:cxn modelId="{FFEB1417-6180-41E9-AB02-BB897AEB8BB7}" type="presParOf" srcId="{332ADA87-4722-426A-9EF5-811B613989C1}" destId="{5F167582-705D-47B5-90DF-45811F4EB8FA}" srcOrd="0" destOrd="0" presId="urn:microsoft.com/office/officeart/2008/layout/AccentedPicture"/>
    <dgm:cxn modelId="{1E772A12-31A7-4A7F-87C6-D2917BCB598E}" type="presParOf" srcId="{CF2CD918-1CC4-400B-A88F-C82CC8A41624}" destId="{8930289C-2301-4A81-8ACD-C2F888946C22}" srcOrd="1" destOrd="0" presId="urn:microsoft.com/office/officeart/2008/layout/AccentedPicture"/>
    <dgm:cxn modelId="{79C5FC91-0934-4F07-932D-E53A8A23DD12}" type="presParOf" srcId="{CF2CD918-1CC4-400B-A88F-C82CC8A41624}" destId="{2EECCBE2-E7E3-4577-8297-4052736F4705}" srcOrd="2" destOrd="0" presId="urn:microsoft.com/office/officeart/2008/layout/AccentedPicture"/>
    <dgm:cxn modelId="{7C40BBCA-85FE-4318-9D6E-338834247FB2}" type="presParOf" srcId="{2EECCBE2-E7E3-4577-8297-4052736F4705}" destId="{B23098AE-65C1-4B17-AD32-742B932974CB}" srcOrd="0" destOrd="0" presId="urn:microsoft.com/office/officeart/2008/layout/AccentedPicture"/>
    <dgm:cxn modelId="{AA6C93DE-FA91-45D8-8F14-EC1724BED113}" type="presParOf" srcId="{2EECCBE2-E7E3-4577-8297-4052736F4705}" destId="{5E098F31-A560-455F-B23B-FE54C86716E9}" srcOrd="1" destOrd="0" presId="urn:microsoft.com/office/officeart/2008/layout/AccentedPicture"/>
    <dgm:cxn modelId="{32AC069C-EABA-43E7-A386-1080B1DB3532}" type="presParOf" srcId="{2EECCBE2-E7E3-4577-8297-4052736F4705}" destId="{A7C4DEBB-93A0-44D1-9B99-2B97A8B78978}" srcOrd="2" destOrd="0" presId="urn:microsoft.com/office/officeart/2008/layout/AccentedPicture"/>
    <dgm:cxn modelId="{B65A9E06-E7BC-47EF-B603-8A989CE7882E}" type="presParOf" srcId="{A7C4DEBB-93A0-44D1-9B99-2B97A8B78978}" destId="{24E2C9AF-65BB-49D7-BF5F-424E08D98300}" srcOrd="0" destOrd="0" presId="urn:microsoft.com/office/officeart/2008/layout/AccentedPicture"/>
    <dgm:cxn modelId="{F0D85BB7-71B2-490A-A0FA-E470FE0DC416}" type="presParOf" srcId="{CF2CD918-1CC4-400B-A88F-C82CC8A41624}" destId="{4DF9313E-CF20-4433-982B-CE076D0071E8}" srcOrd="3" destOrd="0" presId="urn:microsoft.com/office/officeart/2008/layout/AccentedPicture"/>
    <dgm:cxn modelId="{8B905791-A95D-4D42-8EA3-D7828F678AE9}" type="presParOf" srcId="{CF2CD918-1CC4-400B-A88F-C82CC8A41624}" destId="{3CB4D78F-0FB7-436B-8115-4D523966674A}" srcOrd="4" destOrd="0" presId="urn:microsoft.com/office/officeart/2008/layout/AccentedPicture"/>
    <dgm:cxn modelId="{12A5926C-7367-4051-8E2C-6C9C35A06ED6}" type="presParOf" srcId="{3CB4D78F-0FB7-436B-8115-4D523966674A}" destId="{F8091A2E-73C8-4169-AD14-DE25090EE1E2}" srcOrd="0" destOrd="0" presId="urn:microsoft.com/office/officeart/2008/layout/AccentedPicture"/>
    <dgm:cxn modelId="{700A735C-5580-4C08-9818-0D5A168CBAEF}" type="presParOf" srcId="{3CB4D78F-0FB7-436B-8115-4D523966674A}" destId="{7EB92767-F946-43E6-B1EC-7AEB4EFD2240}" srcOrd="1" destOrd="0" presId="urn:microsoft.com/office/officeart/2008/layout/AccentedPicture"/>
    <dgm:cxn modelId="{AA7DD5CD-57C1-4078-AC35-16EDFC61A94D}" type="presParOf" srcId="{3CB4D78F-0FB7-436B-8115-4D523966674A}" destId="{E32819E3-9CC2-4250-8DDF-0A68EC1E96B8}" srcOrd="2" destOrd="0" presId="urn:microsoft.com/office/officeart/2008/layout/AccentedPicture"/>
    <dgm:cxn modelId="{7431AA43-8EC4-44A4-9750-802F40573E22}" type="presParOf" srcId="{E32819E3-9CC2-4250-8DDF-0A68EC1E96B8}" destId="{02904915-5D8B-4EA1-A130-FA5454891F96}" srcOrd="0" destOrd="0" presId="urn:microsoft.com/office/officeart/2008/layout/AccentedPicture"/>
    <dgm:cxn modelId="{FFECC6A9-6B05-4B60-B3F2-34F9B553742F}" type="presParOf" srcId="{7E81CC91-BB30-4F4E-A4D6-6F49D3C0D1FF}" destId="{8B8E27E3-8E21-4B98-BEB4-96EB8137CE86}" srcOrd="3" destOrd="0" presId="urn:microsoft.com/office/officeart/2008/layout/AccentedPicture"/>
    <dgm:cxn modelId="{BAA64DEA-9111-46E7-BF52-ACC5806B86E1}" type="presParOf" srcId="{8B8E27E3-8E21-4B98-BEB4-96EB8137CE86}" destId="{DF18A6AD-2389-4B1F-91E9-C8333FDEA952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6FC32A-2E19-442A-82F3-BC0B441D2A66}" type="doc">
      <dgm:prSet loTypeId="urn:microsoft.com/office/officeart/2005/8/layout/pyramid2" loCatId="pyramid" qsTypeId="urn:microsoft.com/office/officeart/2005/8/quickstyle/3d2" qsCatId="3D" csTypeId="urn:microsoft.com/office/officeart/2005/8/colors/accent1_2" csCatId="accent1" phldr="1"/>
      <dgm:spPr/>
    </dgm:pt>
    <dgm:pt modelId="{5C89E37B-14A7-49F4-9B8D-8CEDCB0ECC95}">
      <dgm:prSet phldrT="[Texto]"/>
      <dgm:spPr/>
      <dgm:t>
        <a:bodyPr/>
        <a:lstStyle/>
        <a:p>
          <a:r>
            <a:rPr lang="en-US" dirty="0"/>
            <a:t>I take a shower</a:t>
          </a:r>
        </a:p>
      </dgm:t>
    </dgm:pt>
    <dgm:pt modelId="{7FBF7F16-FE70-47D0-971A-33C2060D281E}" type="parTrans" cxnId="{282E50A1-F767-4952-9C53-5545E5FCF9C4}">
      <dgm:prSet/>
      <dgm:spPr/>
      <dgm:t>
        <a:bodyPr/>
        <a:lstStyle/>
        <a:p>
          <a:endParaRPr lang="en-US"/>
        </a:p>
      </dgm:t>
    </dgm:pt>
    <dgm:pt modelId="{0A3F309A-7516-4252-B015-94742957A77A}" type="sibTrans" cxnId="{282E50A1-F767-4952-9C53-5545E5FCF9C4}">
      <dgm:prSet/>
      <dgm:spPr/>
      <dgm:t>
        <a:bodyPr/>
        <a:lstStyle/>
        <a:p>
          <a:endParaRPr lang="en-US"/>
        </a:p>
      </dgm:t>
    </dgm:pt>
    <dgm:pt modelId="{5FF58BE6-C29C-4057-B122-53898AC79A31}">
      <dgm:prSet phldrT="[Texto]"/>
      <dgm:spPr/>
      <dgm:t>
        <a:bodyPr/>
        <a:lstStyle/>
        <a:p>
          <a:r>
            <a:rPr lang="en-US" dirty="0"/>
            <a:t>I start work</a:t>
          </a:r>
        </a:p>
      </dgm:t>
    </dgm:pt>
    <dgm:pt modelId="{E697C764-076C-4CB3-A9F9-8D464C2163BB}" type="parTrans" cxnId="{B53A47F4-933B-4335-9261-C5F9F5F9CA49}">
      <dgm:prSet/>
      <dgm:spPr/>
      <dgm:t>
        <a:bodyPr/>
        <a:lstStyle/>
        <a:p>
          <a:endParaRPr lang="en-US"/>
        </a:p>
      </dgm:t>
    </dgm:pt>
    <dgm:pt modelId="{BAF4D554-CA6B-41C9-B5D2-80B185CD09AB}" type="sibTrans" cxnId="{B53A47F4-933B-4335-9261-C5F9F5F9CA49}">
      <dgm:prSet/>
      <dgm:spPr/>
      <dgm:t>
        <a:bodyPr/>
        <a:lstStyle/>
        <a:p>
          <a:endParaRPr lang="en-US"/>
        </a:p>
      </dgm:t>
    </dgm:pt>
    <dgm:pt modelId="{EB212DAE-BD5D-4DC9-9A88-EB04D6E3C891}">
      <dgm:prSet phldrT="[Texto]"/>
      <dgm:spPr/>
      <dgm:t>
        <a:bodyPr/>
        <a:lstStyle/>
        <a:p>
          <a:r>
            <a:rPr lang="en-US" dirty="0"/>
            <a:t>I go to bed</a:t>
          </a:r>
        </a:p>
      </dgm:t>
    </dgm:pt>
    <dgm:pt modelId="{DD04286F-F8EC-4505-9332-15EC73B76DBE}" type="parTrans" cxnId="{2039473D-02E5-46FB-86F4-A5FF920591A7}">
      <dgm:prSet/>
      <dgm:spPr/>
      <dgm:t>
        <a:bodyPr/>
        <a:lstStyle/>
        <a:p>
          <a:endParaRPr lang="en-US"/>
        </a:p>
      </dgm:t>
    </dgm:pt>
    <dgm:pt modelId="{1D4D4C88-D479-47D9-B6D4-5EBCED657679}" type="sibTrans" cxnId="{2039473D-02E5-46FB-86F4-A5FF920591A7}">
      <dgm:prSet/>
      <dgm:spPr/>
      <dgm:t>
        <a:bodyPr/>
        <a:lstStyle/>
        <a:p>
          <a:endParaRPr lang="en-US"/>
        </a:p>
      </dgm:t>
    </dgm:pt>
    <dgm:pt modelId="{E3AD9863-3626-4D96-8373-6D1A1BC9928C}">
      <dgm:prSet/>
      <dgm:spPr/>
      <dgm:t>
        <a:bodyPr/>
        <a:lstStyle/>
        <a:p>
          <a:r>
            <a:rPr lang="en-US" dirty="0"/>
            <a:t>I have breakfast</a:t>
          </a:r>
        </a:p>
      </dgm:t>
    </dgm:pt>
    <dgm:pt modelId="{BED57972-D8EF-499D-B85A-90C8671EED8E}" type="parTrans" cxnId="{FAE6AB33-5CDB-4716-A15A-EE09194B9A3E}">
      <dgm:prSet/>
      <dgm:spPr/>
      <dgm:t>
        <a:bodyPr/>
        <a:lstStyle/>
        <a:p>
          <a:endParaRPr lang="en-US"/>
        </a:p>
      </dgm:t>
    </dgm:pt>
    <dgm:pt modelId="{93C69723-5B44-4AE7-A042-B12D76367B3E}" type="sibTrans" cxnId="{FAE6AB33-5CDB-4716-A15A-EE09194B9A3E}">
      <dgm:prSet/>
      <dgm:spPr/>
      <dgm:t>
        <a:bodyPr/>
        <a:lstStyle/>
        <a:p>
          <a:endParaRPr lang="en-US"/>
        </a:p>
      </dgm:t>
    </dgm:pt>
    <dgm:pt modelId="{C86D66E2-DCEB-4BC5-863F-19E00539275F}">
      <dgm:prSet/>
      <dgm:spPr/>
      <dgm:t>
        <a:bodyPr/>
        <a:lstStyle/>
        <a:p>
          <a:r>
            <a:rPr lang="en-US" dirty="0"/>
            <a:t>I go for a walk</a:t>
          </a:r>
        </a:p>
      </dgm:t>
    </dgm:pt>
    <dgm:pt modelId="{0CA44B46-4F0C-4543-95DA-C39DCC09AC21}" type="parTrans" cxnId="{EA06EBC6-BE59-4DC8-B778-B7AA99AA5242}">
      <dgm:prSet/>
      <dgm:spPr/>
      <dgm:t>
        <a:bodyPr/>
        <a:lstStyle/>
        <a:p>
          <a:endParaRPr lang="en-US"/>
        </a:p>
      </dgm:t>
    </dgm:pt>
    <dgm:pt modelId="{36EAA9A4-C2BB-495F-81B0-713AF9B49607}" type="sibTrans" cxnId="{EA06EBC6-BE59-4DC8-B778-B7AA99AA5242}">
      <dgm:prSet/>
      <dgm:spPr/>
      <dgm:t>
        <a:bodyPr/>
        <a:lstStyle/>
        <a:p>
          <a:endParaRPr lang="en-US"/>
        </a:p>
      </dgm:t>
    </dgm:pt>
    <dgm:pt modelId="{711A5D63-C7DF-45C7-B45F-4110F3B1077B}" type="pres">
      <dgm:prSet presAssocID="{446FC32A-2E19-442A-82F3-BC0B441D2A66}" presName="compositeShape" presStyleCnt="0">
        <dgm:presLayoutVars>
          <dgm:dir/>
          <dgm:resizeHandles/>
        </dgm:presLayoutVars>
      </dgm:prSet>
      <dgm:spPr/>
    </dgm:pt>
    <dgm:pt modelId="{1909066F-2A41-4F87-B0DA-F58314689FCC}" type="pres">
      <dgm:prSet presAssocID="{446FC32A-2E19-442A-82F3-BC0B441D2A66}" presName="pyramid" presStyleLbl="node1" presStyleIdx="0" presStyleCnt="1"/>
      <dgm:spPr/>
    </dgm:pt>
    <dgm:pt modelId="{8085E0D8-90EF-4D76-AC91-F25BD01C133D}" type="pres">
      <dgm:prSet presAssocID="{446FC32A-2E19-442A-82F3-BC0B441D2A66}" presName="theList" presStyleCnt="0"/>
      <dgm:spPr/>
    </dgm:pt>
    <dgm:pt modelId="{A3CB3F57-FECC-4F89-93F2-D00640DCCCF8}" type="pres">
      <dgm:prSet presAssocID="{5C89E37B-14A7-49F4-9B8D-8CEDCB0ECC95}" presName="aNode" presStyleLbl="fgAcc1" presStyleIdx="0" presStyleCnt="5">
        <dgm:presLayoutVars>
          <dgm:bulletEnabled val="1"/>
        </dgm:presLayoutVars>
      </dgm:prSet>
      <dgm:spPr/>
    </dgm:pt>
    <dgm:pt modelId="{6B9103AF-7C3D-43A5-89D1-082CFA114654}" type="pres">
      <dgm:prSet presAssocID="{5C89E37B-14A7-49F4-9B8D-8CEDCB0ECC95}" presName="aSpace" presStyleCnt="0"/>
      <dgm:spPr/>
    </dgm:pt>
    <dgm:pt modelId="{C0F217F0-F3ED-47BB-ADE2-4D9C9ACA6E3F}" type="pres">
      <dgm:prSet presAssocID="{E3AD9863-3626-4D96-8373-6D1A1BC9928C}" presName="aNode" presStyleLbl="fgAcc1" presStyleIdx="1" presStyleCnt="5">
        <dgm:presLayoutVars>
          <dgm:bulletEnabled val="1"/>
        </dgm:presLayoutVars>
      </dgm:prSet>
      <dgm:spPr/>
    </dgm:pt>
    <dgm:pt modelId="{D3FB39AE-D7EF-445D-8445-F22092B19CE1}" type="pres">
      <dgm:prSet presAssocID="{E3AD9863-3626-4D96-8373-6D1A1BC9928C}" presName="aSpace" presStyleCnt="0"/>
      <dgm:spPr/>
    </dgm:pt>
    <dgm:pt modelId="{A93744D6-40A7-4A17-A822-C978CA10EF21}" type="pres">
      <dgm:prSet presAssocID="{C86D66E2-DCEB-4BC5-863F-19E00539275F}" presName="aNode" presStyleLbl="fgAcc1" presStyleIdx="2" presStyleCnt="5">
        <dgm:presLayoutVars>
          <dgm:bulletEnabled val="1"/>
        </dgm:presLayoutVars>
      </dgm:prSet>
      <dgm:spPr/>
    </dgm:pt>
    <dgm:pt modelId="{80A56806-BCB9-495A-9699-1FDBE96CB4E6}" type="pres">
      <dgm:prSet presAssocID="{C86D66E2-DCEB-4BC5-863F-19E00539275F}" presName="aSpace" presStyleCnt="0"/>
      <dgm:spPr/>
    </dgm:pt>
    <dgm:pt modelId="{BE72AFD0-67E2-406C-81BD-436D3A9337EA}" type="pres">
      <dgm:prSet presAssocID="{5FF58BE6-C29C-4057-B122-53898AC79A31}" presName="aNode" presStyleLbl="fgAcc1" presStyleIdx="3" presStyleCnt="5">
        <dgm:presLayoutVars>
          <dgm:bulletEnabled val="1"/>
        </dgm:presLayoutVars>
      </dgm:prSet>
      <dgm:spPr/>
    </dgm:pt>
    <dgm:pt modelId="{D0B6E72C-7CFC-41E3-A5C6-6C755BF60F85}" type="pres">
      <dgm:prSet presAssocID="{5FF58BE6-C29C-4057-B122-53898AC79A31}" presName="aSpace" presStyleCnt="0"/>
      <dgm:spPr/>
    </dgm:pt>
    <dgm:pt modelId="{74D01598-118A-4E58-84F4-D582D242D649}" type="pres">
      <dgm:prSet presAssocID="{EB212DAE-BD5D-4DC9-9A88-EB04D6E3C891}" presName="aNode" presStyleLbl="fgAcc1" presStyleIdx="4" presStyleCnt="5">
        <dgm:presLayoutVars>
          <dgm:bulletEnabled val="1"/>
        </dgm:presLayoutVars>
      </dgm:prSet>
      <dgm:spPr/>
    </dgm:pt>
    <dgm:pt modelId="{E986F0C4-467D-4401-B45B-A4B41DC2D3FD}" type="pres">
      <dgm:prSet presAssocID="{EB212DAE-BD5D-4DC9-9A88-EB04D6E3C891}" presName="aSpace" presStyleCnt="0"/>
      <dgm:spPr/>
    </dgm:pt>
  </dgm:ptLst>
  <dgm:cxnLst>
    <dgm:cxn modelId="{82E7E227-69C2-4469-93B8-D89D95100ED7}" type="presOf" srcId="{5C89E37B-14A7-49F4-9B8D-8CEDCB0ECC95}" destId="{A3CB3F57-FECC-4F89-93F2-D00640DCCCF8}" srcOrd="0" destOrd="0" presId="urn:microsoft.com/office/officeart/2005/8/layout/pyramid2"/>
    <dgm:cxn modelId="{FAE6AB33-5CDB-4716-A15A-EE09194B9A3E}" srcId="{446FC32A-2E19-442A-82F3-BC0B441D2A66}" destId="{E3AD9863-3626-4D96-8373-6D1A1BC9928C}" srcOrd="1" destOrd="0" parTransId="{BED57972-D8EF-499D-B85A-90C8671EED8E}" sibTransId="{93C69723-5B44-4AE7-A042-B12D76367B3E}"/>
    <dgm:cxn modelId="{7B2C0B3B-3416-422A-BA15-80AF24573948}" type="presOf" srcId="{E3AD9863-3626-4D96-8373-6D1A1BC9928C}" destId="{C0F217F0-F3ED-47BB-ADE2-4D9C9ACA6E3F}" srcOrd="0" destOrd="0" presId="urn:microsoft.com/office/officeart/2005/8/layout/pyramid2"/>
    <dgm:cxn modelId="{2039473D-02E5-46FB-86F4-A5FF920591A7}" srcId="{446FC32A-2E19-442A-82F3-BC0B441D2A66}" destId="{EB212DAE-BD5D-4DC9-9A88-EB04D6E3C891}" srcOrd="4" destOrd="0" parTransId="{DD04286F-F8EC-4505-9332-15EC73B76DBE}" sibTransId="{1D4D4C88-D479-47D9-B6D4-5EBCED657679}"/>
    <dgm:cxn modelId="{6CD4EF4F-6724-4C9F-99ED-5559EB588A6D}" type="presOf" srcId="{446FC32A-2E19-442A-82F3-BC0B441D2A66}" destId="{711A5D63-C7DF-45C7-B45F-4110F3B1077B}" srcOrd="0" destOrd="0" presId="urn:microsoft.com/office/officeart/2005/8/layout/pyramid2"/>
    <dgm:cxn modelId="{B8FD5286-715F-482C-9D74-08A546944C3E}" type="presOf" srcId="{C86D66E2-DCEB-4BC5-863F-19E00539275F}" destId="{A93744D6-40A7-4A17-A822-C978CA10EF21}" srcOrd="0" destOrd="0" presId="urn:microsoft.com/office/officeart/2005/8/layout/pyramid2"/>
    <dgm:cxn modelId="{282E50A1-F767-4952-9C53-5545E5FCF9C4}" srcId="{446FC32A-2E19-442A-82F3-BC0B441D2A66}" destId="{5C89E37B-14A7-49F4-9B8D-8CEDCB0ECC95}" srcOrd="0" destOrd="0" parTransId="{7FBF7F16-FE70-47D0-971A-33C2060D281E}" sibTransId="{0A3F309A-7516-4252-B015-94742957A77A}"/>
    <dgm:cxn modelId="{F85E4EA2-BE65-46F8-895E-D55E6EC53A6F}" type="presOf" srcId="{EB212DAE-BD5D-4DC9-9A88-EB04D6E3C891}" destId="{74D01598-118A-4E58-84F4-D582D242D649}" srcOrd="0" destOrd="0" presId="urn:microsoft.com/office/officeart/2005/8/layout/pyramid2"/>
    <dgm:cxn modelId="{EA06EBC6-BE59-4DC8-B778-B7AA99AA5242}" srcId="{446FC32A-2E19-442A-82F3-BC0B441D2A66}" destId="{C86D66E2-DCEB-4BC5-863F-19E00539275F}" srcOrd="2" destOrd="0" parTransId="{0CA44B46-4F0C-4543-95DA-C39DCC09AC21}" sibTransId="{36EAA9A4-C2BB-495F-81B0-713AF9B49607}"/>
    <dgm:cxn modelId="{B53A47F4-933B-4335-9261-C5F9F5F9CA49}" srcId="{446FC32A-2E19-442A-82F3-BC0B441D2A66}" destId="{5FF58BE6-C29C-4057-B122-53898AC79A31}" srcOrd="3" destOrd="0" parTransId="{E697C764-076C-4CB3-A9F9-8D464C2163BB}" sibTransId="{BAF4D554-CA6B-41C9-B5D2-80B185CD09AB}"/>
    <dgm:cxn modelId="{11005BFC-2129-42A9-962D-B560A1124292}" type="presOf" srcId="{5FF58BE6-C29C-4057-B122-53898AC79A31}" destId="{BE72AFD0-67E2-406C-81BD-436D3A9337EA}" srcOrd="0" destOrd="0" presId="urn:microsoft.com/office/officeart/2005/8/layout/pyramid2"/>
    <dgm:cxn modelId="{F2C362DC-C449-4F54-A9D2-D6C85EC66227}" type="presParOf" srcId="{711A5D63-C7DF-45C7-B45F-4110F3B1077B}" destId="{1909066F-2A41-4F87-B0DA-F58314689FCC}" srcOrd="0" destOrd="0" presId="urn:microsoft.com/office/officeart/2005/8/layout/pyramid2"/>
    <dgm:cxn modelId="{49444920-7CD6-4B34-A78B-9E9AB0CF548C}" type="presParOf" srcId="{711A5D63-C7DF-45C7-B45F-4110F3B1077B}" destId="{8085E0D8-90EF-4D76-AC91-F25BD01C133D}" srcOrd="1" destOrd="0" presId="urn:microsoft.com/office/officeart/2005/8/layout/pyramid2"/>
    <dgm:cxn modelId="{71ABEA87-A30D-441F-A226-54BE9BA352BA}" type="presParOf" srcId="{8085E0D8-90EF-4D76-AC91-F25BD01C133D}" destId="{A3CB3F57-FECC-4F89-93F2-D00640DCCCF8}" srcOrd="0" destOrd="0" presId="urn:microsoft.com/office/officeart/2005/8/layout/pyramid2"/>
    <dgm:cxn modelId="{404F28D2-413D-42AA-95DA-30C9E8088270}" type="presParOf" srcId="{8085E0D8-90EF-4D76-AC91-F25BD01C133D}" destId="{6B9103AF-7C3D-43A5-89D1-082CFA114654}" srcOrd="1" destOrd="0" presId="urn:microsoft.com/office/officeart/2005/8/layout/pyramid2"/>
    <dgm:cxn modelId="{B0B4A87A-B0FE-4658-AB59-E2967C6AE79F}" type="presParOf" srcId="{8085E0D8-90EF-4D76-AC91-F25BD01C133D}" destId="{C0F217F0-F3ED-47BB-ADE2-4D9C9ACA6E3F}" srcOrd="2" destOrd="0" presId="urn:microsoft.com/office/officeart/2005/8/layout/pyramid2"/>
    <dgm:cxn modelId="{8E943803-0C3C-4EAC-B120-09EA0CFB12FB}" type="presParOf" srcId="{8085E0D8-90EF-4D76-AC91-F25BD01C133D}" destId="{D3FB39AE-D7EF-445D-8445-F22092B19CE1}" srcOrd="3" destOrd="0" presId="urn:microsoft.com/office/officeart/2005/8/layout/pyramid2"/>
    <dgm:cxn modelId="{6E3C1EA6-54A2-428E-9E82-6DFB76F152C2}" type="presParOf" srcId="{8085E0D8-90EF-4D76-AC91-F25BD01C133D}" destId="{A93744D6-40A7-4A17-A822-C978CA10EF21}" srcOrd="4" destOrd="0" presId="urn:microsoft.com/office/officeart/2005/8/layout/pyramid2"/>
    <dgm:cxn modelId="{6C452DE5-963F-48A2-86B2-833F6062D441}" type="presParOf" srcId="{8085E0D8-90EF-4D76-AC91-F25BD01C133D}" destId="{80A56806-BCB9-495A-9699-1FDBE96CB4E6}" srcOrd="5" destOrd="0" presId="urn:microsoft.com/office/officeart/2005/8/layout/pyramid2"/>
    <dgm:cxn modelId="{2E52C1BE-0A24-4095-90EA-DC5ED2434DCB}" type="presParOf" srcId="{8085E0D8-90EF-4D76-AC91-F25BD01C133D}" destId="{BE72AFD0-67E2-406C-81BD-436D3A9337EA}" srcOrd="6" destOrd="0" presId="urn:microsoft.com/office/officeart/2005/8/layout/pyramid2"/>
    <dgm:cxn modelId="{373688E5-13D0-465E-8226-14B511F21174}" type="presParOf" srcId="{8085E0D8-90EF-4D76-AC91-F25BD01C133D}" destId="{D0B6E72C-7CFC-41E3-A5C6-6C755BF60F85}" srcOrd="7" destOrd="0" presId="urn:microsoft.com/office/officeart/2005/8/layout/pyramid2"/>
    <dgm:cxn modelId="{BA0C2639-B3BB-4F9D-8B64-BB157A736D2D}" type="presParOf" srcId="{8085E0D8-90EF-4D76-AC91-F25BD01C133D}" destId="{74D01598-118A-4E58-84F4-D582D242D649}" srcOrd="8" destOrd="0" presId="urn:microsoft.com/office/officeart/2005/8/layout/pyramid2"/>
    <dgm:cxn modelId="{224B131A-74EC-439A-91C3-2E0B9205FAA5}" type="presParOf" srcId="{8085E0D8-90EF-4D76-AC91-F25BD01C133D}" destId="{E986F0C4-467D-4401-B45B-A4B41DC2D3FD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B5A16F-DD5D-4D06-ACD0-16E71CDCC030}">
      <dsp:nvSpPr>
        <dsp:cNvPr id="0" name=""/>
        <dsp:cNvSpPr/>
      </dsp:nvSpPr>
      <dsp:spPr>
        <a:xfrm>
          <a:off x="3045182" y="1223234"/>
          <a:ext cx="668430" cy="6684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1FF68-5CC3-4518-A39B-29960D25513C}">
      <dsp:nvSpPr>
        <dsp:cNvPr id="0" name=""/>
        <dsp:cNvSpPr/>
      </dsp:nvSpPr>
      <dsp:spPr>
        <a:xfrm>
          <a:off x="4551148" y="2717971"/>
          <a:ext cx="110074" cy="11018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AC4CF-138F-4D68-BD78-41DD2389B272}">
      <dsp:nvSpPr>
        <dsp:cNvPr id="0" name=""/>
        <dsp:cNvSpPr/>
      </dsp:nvSpPr>
      <dsp:spPr>
        <a:xfrm>
          <a:off x="3070847" y="1248797"/>
          <a:ext cx="617100" cy="6170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DCF13-EB42-44C6-83FE-FA58297C1EDD}">
      <dsp:nvSpPr>
        <dsp:cNvPr id="0" name=""/>
        <dsp:cNvSpPr/>
      </dsp:nvSpPr>
      <dsp:spPr>
        <a:xfrm>
          <a:off x="3762091" y="1349583"/>
          <a:ext cx="349614" cy="3496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8BAF9-4B64-4EDF-AADD-7080D32A486E}">
      <dsp:nvSpPr>
        <dsp:cNvPr id="0" name=""/>
        <dsp:cNvSpPr/>
      </dsp:nvSpPr>
      <dsp:spPr>
        <a:xfrm>
          <a:off x="3782623" y="1370151"/>
          <a:ext cx="308550" cy="30852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2CAC02-05F5-4E0E-BADC-46D80651F662}">
      <dsp:nvSpPr>
        <dsp:cNvPr id="0" name=""/>
        <dsp:cNvSpPr/>
      </dsp:nvSpPr>
      <dsp:spPr>
        <a:xfrm>
          <a:off x="3625211" y="855940"/>
          <a:ext cx="448567" cy="4483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A1743-EA80-42E5-BA70-A436EC139F7A}">
      <dsp:nvSpPr>
        <dsp:cNvPr id="0" name=""/>
        <dsp:cNvSpPr/>
      </dsp:nvSpPr>
      <dsp:spPr>
        <a:xfrm>
          <a:off x="4147067" y="1689550"/>
          <a:ext cx="110074" cy="11018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2206BE-2ECF-47FD-A750-4CC2F7593041}">
      <dsp:nvSpPr>
        <dsp:cNvPr id="0" name=""/>
        <dsp:cNvSpPr/>
      </dsp:nvSpPr>
      <dsp:spPr>
        <a:xfrm>
          <a:off x="3471507" y="731060"/>
          <a:ext cx="198476" cy="19833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8AF9F4-7BEB-47BD-A2FD-168B9BF8B92B}">
      <dsp:nvSpPr>
        <dsp:cNvPr id="0" name=""/>
        <dsp:cNvSpPr/>
      </dsp:nvSpPr>
      <dsp:spPr>
        <a:xfrm>
          <a:off x="3648880" y="879447"/>
          <a:ext cx="401229" cy="40108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8DFD42-052E-46EB-9435-8C098C53118A}">
      <dsp:nvSpPr>
        <dsp:cNvPr id="0" name=""/>
        <dsp:cNvSpPr/>
      </dsp:nvSpPr>
      <dsp:spPr>
        <a:xfrm>
          <a:off x="3675401" y="456913"/>
          <a:ext cx="314538" cy="3144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34FBC-49A0-4AFE-A24A-6B74E0C1C28D}">
      <dsp:nvSpPr>
        <dsp:cNvPr id="0" name=""/>
        <dsp:cNvSpPr/>
      </dsp:nvSpPr>
      <dsp:spPr>
        <a:xfrm>
          <a:off x="4391169" y="0"/>
          <a:ext cx="73573" cy="7345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65909-5B58-49B5-BF74-959066EF86C3}">
      <dsp:nvSpPr>
        <dsp:cNvPr id="0" name=""/>
        <dsp:cNvSpPr/>
      </dsp:nvSpPr>
      <dsp:spPr>
        <a:xfrm>
          <a:off x="3693937" y="475424"/>
          <a:ext cx="277467" cy="27738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781380-C36B-4A99-BC06-21446899F66E}">
      <dsp:nvSpPr>
        <dsp:cNvPr id="0" name=""/>
        <dsp:cNvSpPr/>
      </dsp:nvSpPr>
      <dsp:spPr>
        <a:xfrm>
          <a:off x="3895835" y="163078"/>
          <a:ext cx="291440" cy="2914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FB118-D4A0-4F6A-ACD1-7C9B1D678292}">
      <dsp:nvSpPr>
        <dsp:cNvPr id="0" name=""/>
        <dsp:cNvSpPr/>
      </dsp:nvSpPr>
      <dsp:spPr>
        <a:xfrm>
          <a:off x="3912945" y="180120"/>
          <a:ext cx="257220" cy="25710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D759F-4378-4AF7-AEC6-DC3336EFA4A0}">
      <dsp:nvSpPr>
        <dsp:cNvPr id="0" name=""/>
        <dsp:cNvSpPr/>
      </dsp:nvSpPr>
      <dsp:spPr>
        <a:xfrm>
          <a:off x="3486050" y="1873196"/>
          <a:ext cx="501037" cy="501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3A331-81FF-40F6-810C-C7B63D744CA3}">
      <dsp:nvSpPr>
        <dsp:cNvPr id="0" name=""/>
        <dsp:cNvSpPr/>
      </dsp:nvSpPr>
      <dsp:spPr>
        <a:xfrm>
          <a:off x="4170735" y="58766"/>
          <a:ext cx="146860" cy="14691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29826-B7C3-42F8-B4AA-F1FB14FCFCE5}">
      <dsp:nvSpPr>
        <dsp:cNvPr id="0" name=""/>
        <dsp:cNvSpPr/>
      </dsp:nvSpPr>
      <dsp:spPr>
        <a:xfrm>
          <a:off x="3512571" y="1899641"/>
          <a:ext cx="448282" cy="448098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197D19-7925-4F65-A055-DCA8AC0CFA60}">
      <dsp:nvSpPr>
        <dsp:cNvPr id="0" name=""/>
        <dsp:cNvSpPr/>
      </dsp:nvSpPr>
      <dsp:spPr>
        <a:xfrm>
          <a:off x="3892983" y="2293380"/>
          <a:ext cx="314538" cy="3144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67AED-CB25-42DB-80A1-B0497DAE03D9}">
      <dsp:nvSpPr>
        <dsp:cNvPr id="0" name=""/>
        <dsp:cNvSpPr/>
      </dsp:nvSpPr>
      <dsp:spPr>
        <a:xfrm>
          <a:off x="3911519" y="2311892"/>
          <a:ext cx="277467" cy="27738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272471-23AF-417D-BDB7-DCDD82E906CA}">
      <dsp:nvSpPr>
        <dsp:cNvPr id="0" name=""/>
        <dsp:cNvSpPr/>
      </dsp:nvSpPr>
      <dsp:spPr>
        <a:xfrm>
          <a:off x="4223206" y="2499946"/>
          <a:ext cx="291440" cy="2914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F4950-FE00-4656-8CF3-61268E585D9A}">
      <dsp:nvSpPr>
        <dsp:cNvPr id="0" name=""/>
        <dsp:cNvSpPr/>
      </dsp:nvSpPr>
      <dsp:spPr>
        <a:xfrm>
          <a:off x="4248586" y="2525510"/>
          <a:ext cx="240680" cy="240650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2A272-65AE-43C7-8032-655AAFC1EFCE}">
      <dsp:nvSpPr>
        <dsp:cNvPr id="0" name=""/>
        <dsp:cNvSpPr/>
      </dsp:nvSpPr>
      <dsp:spPr>
        <a:xfrm>
          <a:off x="2384166" y="879447"/>
          <a:ext cx="991809" cy="32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" numCol="1" spcCol="1270" anchor="b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Spanish</a:t>
          </a:r>
        </a:p>
      </dsp:txBody>
      <dsp:txXfrm>
        <a:off x="2384166" y="879447"/>
        <a:ext cx="991809" cy="323218"/>
      </dsp:txXfrm>
    </dsp:sp>
    <dsp:sp modelId="{AC7D6D2F-100C-401B-866C-A38D84A61805}">
      <dsp:nvSpPr>
        <dsp:cNvPr id="0" name=""/>
        <dsp:cNvSpPr/>
      </dsp:nvSpPr>
      <dsp:spPr>
        <a:xfrm>
          <a:off x="4183853" y="1370151"/>
          <a:ext cx="991809" cy="308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Hungarian</a:t>
          </a:r>
        </a:p>
      </dsp:txBody>
      <dsp:txXfrm>
        <a:off x="4183853" y="1370151"/>
        <a:ext cx="991809" cy="308526"/>
      </dsp:txXfrm>
    </dsp:sp>
    <dsp:sp modelId="{9DC939B6-6B7A-41DB-AF5E-CA5B0251BBA6}">
      <dsp:nvSpPr>
        <dsp:cNvPr id="0" name=""/>
        <dsp:cNvSpPr/>
      </dsp:nvSpPr>
      <dsp:spPr>
        <a:xfrm>
          <a:off x="4147067" y="879447"/>
          <a:ext cx="991809" cy="401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Maltese</a:t>
          </a:r>
        </a:p>
      </dsp:txBody>
      <dsp:txXfrm>
        <a:off x="4147067" y="879447"/>
        <a:ext cx="991809" cy="401084"/>
      </dsp:txXfrm>
    </dsp:sp>
    <dsp:sp modelId="{8BF1E049-FDB4-411A-B432-4AE350006FF3}">
      <dsp:nvSpPr>
        <dsp:cNvPr id="0" name=""/>
        <dsp:cNvSpPr/>
      </dsp:nvSpPr>
      <dsp:spPr>
        <a:xfrm>
          <a:off x="4060376" y="475424"/>
          <a:ext cx="991809" cy="277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English</a:t>
          </a:r>
        </a:p>
      </dsp:txBody>
      <dsp:txXfrm>
        <a:off x="4060376" y="475424"/>
        <a:ext cx="991809" cy="277380"/>
      </dsp:txXfrm>
    </dsp:sp>
    <dsp:sp modelId="{5D09EC23-6E6A-4B1F-A8E2-B660DED23942}">
      <dsp:nvSpPr>
        <dsp:cNvPr id="0" name=""/>
        <dsp:cNvSpPr/>
      </dsp:nvSpPr>
      <dsp:spPr>
        <a:xfrm>
          <a:off x="4244023" y="183646"/>
          <a:ext cx="991809" cy="253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Russian</a:t>
          </a:r>
        </a:p>
      </dsp:txBody>
      <dsp:txXfrm>
        <a:off x="4244023" y="183646"/>
        <a:ext cx="991809" cy="253579"/>
      </dsp:txXfrm>
    </dsp:sp>
    <dsp:sp modelId="{09F70529-C2AA-445E-B1C2-628C58774158}">
      <dsp:nvSpPr>
        <dsp:cNvPr id="0" name=""/>
        <dsp:cNvSpPr/>
      </dsp:nvSpPr>
      <dsp:spPr>
        <a:xfrm>
          <a:off x="2441199" y="1899641"/>
          <a:ext cx="991809" cy="44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German</a:t>
          </a:r>
        </a:p>
      </dsp:txBody>
      <dsp:txXfrm>
        <a:off x="2441199" y="1899641"/>
        <a:ext cx="991809" cy="448098"/>
      </dsp:txXfrm>
    </dsp:sp>
    <dsp:sp modelId="{000650D2-5AFF-4804-A59B-B9364AE3C65F}">
      <dsp:nvSpPr>
        <dsp:cNvPr id="0" name=""/>
        <dsp:cNvSpPr/>
      </dsp:nvSpPr>
      <dsp:spPr>
        <a:xfrm>
          <a:off x="2854691" y="2380061"/>
          <a:ext cx="991809" cy="226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Ukrainian </a:t>
          </a:r>
        </a:p>
      </dsp:txBody>
      <dsp:txXfrm>
        <a:off x="2854691" y="2380061"/>
        <a:ext cx="991809" cy="226252"/>
      </dsp:txXfrm>
    </dsp:sp>
    <dsp:sp modelId="{3F73E3C6-B0A1-4CD4-958E-9348FF2A9B17}">
      <dsp:nvSpPr>
        <dsp:cNvPr id="0" name=""/>
        <dsp:cNvSpPr/>
      </dsp:nvSpPr>
      <dsp:spPr>
        <a:xfrm>
          <a:off x="3168374" y="2615129"/>
          <a:ext cx="991809" cy="32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Icelandic</a:t>
          </a:r>
        </a:p>
      </dsp:txBody>
      <dsp:txXfrm>
        <a:off x="3168374" y="2615129"/>
        <a:ext cx="991809" cy="323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1FB0C-A1D7-4DDB-8D3A-C0C611DC97FA}">
      <dsp:nvSpPr>
        <dsp:cNvPr id="0" name=""/>
        <dsp:cNvSpPr/>
      </dsp:nvSpPr>
      <dsp:spPr>
        <a:xfrm>
          <a:off x="3185144" y="1125361"/>
          <a:ext cx="2059754" cy="18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23"/>
              </a:lnTo>
              <a:lnTo>
                <a:pt x="2059754" y="95123"/>
              </a:lnTo>
              <a:lnTo>
                <a:pt x="2059754" y="1887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0FA2EE-42F0-4637-AD8D-56D71F979F61}">
      <dsp:nvSpPr>
        <dsp:cNvPr id="0" name=""/>
        <dsp:cNvSpPr/>
      </dsp:nvSpPr>
      <dsp:spPr>
        <a:xfrm>
          <a:off x="3551375" y="1913310"/>
          <a:ext cx="91440" cy="1887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87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75E415-3E36-4BA0-922F-71D4AA665D62}">
      <dsp:nvSpPr>
        <dsp:cNvPr id="0" name=""/>
        <dsp:cNvSpPr/>
      </dsp:nvSpPr>
      <dsp:spPr>
        <a:xfrm>
          <a:off x="3185144" y="1125361"/>
          <a:ext cx="411950" cy="18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23"/>
              </a:lnTo>
              <a:lnTo>
                <a:pt x="411950" y="95123"/>
              </a:lnTo>
              <a:lnTo>
                <a:pt x="411950" y="1887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85D3C8-089E-4081-A34D-1AAB4679D90D}">
      <dsp:nvSpPr>
        <dsp:cNvPr id="0" name=""/>
        <dsp:cNvSpPr/>
      </dsp:nvSpPr>
      <dsp:spPr>
        <a:xfrm>
          <a:off x="1125390" y="1913310"/>
          <a:ext cx="823901" cy="18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23"/>
              </a:lnTo>
              <a:lnTo>
                <a:pt x="823901" y="95123"/>
              </a:lnTo>
              <a:lnTo>
                <a:pt x="823901" y="1887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5877A7-A948-4FAB-A378-F744EE7F25BE}">
      <dsp:nvSpPr>
        <dsp:cNvPr id="0" name=""/>
        <dsp:cNvSpPr/>
      </dsp:nvSpPr>
      <dsp:spPr>
        <a:xfrm>
          <a:off x="301488" y="1913310"/>
          <a:ext cx="823901" cy="188748"/>
        </a:xfrm>
        <a:custGeom>
          <a:avLst/>
          <a:gdLst/>
          <a:ahLst/>
          <a:cxnLst/>
          <a:rect l="0" t="0" r="0" b="0"/>
          <a:pathLst>
            <a:path>
              <a:moveTo>
                <a:pt x="823901" y="0"/>
              </a:moveTo>
              <a:lnTo>
                <a:pt x="823901" y="95123"/>
              </a:lnTo>
              <a:lnTo>
                <a:pt x="0" y="95123"/>
              </a:lnTo>
              <a:lnTo>
                <a:pt x="0" y="1887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B53E43-B7D8-4515-8F38-6FC1DAC2AA73}">
      <dsp:nvSpPr>
        <dsp:cNvPr id="0" name=""/>
        <dsp:cNvSpPr/>
      </dsp:nvSpPr>
      <dsp:spPr>
        <a:xfrm>
          <a:off x="1125390" y="1125361"/>
          <a:ext cx="2059754" cy="188748"/>
        </a:xfrm>
        <a:custGeom>
          <a:avLst/>
          <a:gdLst/>
          <a:ahLst/>
          <a:cxnLst/>
          <a:rect l="0" t="0" r="0" b="0"/>
          <a:pathLst>
            <a:path>
              <a:moveTo>
                <a:pt x="2059754" y="0"/>
              </a:moveTo>
              <a:lnTo>
                <a:pt x="2059754" y="95123"/>
              </a:lnTo>
              <a:lnTo>
                <a:pt x="0" y="95123"/>
              </a:lnTo>
              <a:lnTo>
                <a:pt x="0" y="1887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5F277C-66EF-494B-8B1C-94109FF80DED}">
      <dsp:nvSpPr>
        <dsp:cNvPr id="0" name=""/>
        <dsp:cNvSpPr/>
      </dsp:nvSpPr>
      <dsp:spPr>
        <a:xfrm>
          <a:off x="2885543" y="526159"/>
          <a:ext cx="599201" cy="59920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47C7B-A754-4FC6-AC0C-E84A70200BB1}">
      <dsp:nvSpPr>
        <dsp:cNvPr id="0" name=""/>
        <dsp:cNvSpPr/>
      </dsp:nvSpPr>
      <dsp:spPr>
        <a:xfrm>
          <a:off x="3484745" y="524661"/>
          <a:ext cx="898801" cy="599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Wine</a:t>
          </a:r>
        </a:p>
      </dsp:txBody>
      <dsp:txXfrm>
        <a:off x="3484745" y="524661"/>
        <a:ext cx="898801" cy="599201"/>
      </dsp:txXfrm>
    </dsp:sp>
    <dsp:sp modelId="{10D94884-41D1-467D-9FB7-5DDF98D085BD}">
      <dsp:nvSpPr>
        <dsp:cNvPr id="0" name=""/>
        <dsp:cNvSpPr/>
      </dsp:nvSpPr>
      <dsp:spPr>
        <a:xfrm>
          <a:off x="825789" y="1314109"/>
          <a:ext cx="599201" cy="59920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ABEA2-3943-4ADA-8C48-5F99BCCE58D9}">
      <dsp:nvSpPr>
        <dsp:cNvPr id="0" name=""/>
        <dsp:cNvSpPr/>
      </dsp:nvSpPr>
      <dsp:spPr>
        <a:xfrm>
          <a:off x="1424991" y="1312611"/>
          <a:ext cx="898801" cy="599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Coke</a:t>
          </a:r>
        </a:p>
      </dsp:txBody>
      <dsp:txXfrm>
        <a:off x="1424991" y="1312611"/>
        <a:ext cx="898801" cy="599201"/>
      </dsp:txXfrm>
    </dsp:sp>
    <dsp:sp modelId="{1284B8DB-7E51-4EDA-ABA0-0A0044B79F22}">
      <dsp:nvSpPr>
        <dsp:cNvPr id="0" name=""/>
        <dsp:cNvSpPr/>
      </dsp:nvSpPr>
      <dsp:spPr>
        <a:xfrm>
          <a:off x="1888" y="2102058"/>
          <a:ext cx="599201" cy="59920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2DEAE-8C63-46CA-B41F-24062EB61051}">
      <dsp:nvSpPr>
        <dsp:cNvPr id="0" name=""/>
        <dsp:cNvSpPr/>
      </dsp:nvSpPr>
      <dsp:spPr>
        <a:xfrm>
          <a:off x="601089" y="2100560"/>
          <a:ext cx="898801" cy="599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Water</a:t>
          </a:r>
        </a:p>
      </dsp:txBody>
      <dsp:txXfrm>
        <a:off x="601089" y="2100560"/>
        <a:ext cx="898801" cy="599201"/>
      </dsp:txXfrm>
    </dsp:sp>
    <dsp:sp modelId="{728FF2EF-5D2F-4FB9-804B-950FA5F59AD9}">
      <dsp:nvSpPr>
        <dsp:cNvPr id="0" name=""/>
        <dsp:cNvSpPr/>
      </dsp:nvSpPr>
      <dsp:spPr>
        <a:xfrm>
          <a:off x="1649691" y="2102058"/>
          <a:ext cx="599201" cy="59920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4FEE47-6BB3-457C-B91C-2347C293A906}">
      <dsp:nvSpPr>
        <dsp:cNvPr id="0" name=""/>
        <dsp:cNvSpPr/>
      </dsp:nvSpPr>
      <dsp:spPr>
        <a:xfrm>
          <a:off x="2248892" y="2100560"/>
          <a:ext cx="898801" cy="599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Scotch</a:t>
          </a:r>
        </a:p>
      </dsp:txBody>
      <dsp:txXfrm>
        <a:off x="2248892" y="2100560"/>
        <a:ext cx="898801" cy="599201"/>
      </dsp:txXfrm>
    </dsp:sp>
    <dsp:sp modelId="{1F2EE134-6320-4BFD-A73B-AAC3B7313B34}">
      <dsp:nvSpPr>
        <dsp:cNvPr id="0" name=""/>
        <dsp:cNvSpPr/>
      </dsp:nvSpPr>
      <dsp:spPr>
        <a:xfrm>
          <a:off x="3297494" y="1314109"/>
          <a:ext cx="599201" cy="59920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F79ED-DA44-4B49-B864-A89BDE597319}">
      <dsp:nvSpPr>
        <dsp:cNvPr id="0" name=""/>
        <dsp:cNvSpPr/>
      </dsp:nvSpPr>
      <dsp:spPr>
        <a:xfrm>
          <a:off x="3896695" y="1312611"/>
          <a:ext cx="898801" cy="599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Milk</a:t>
          </a:r>
        </a:p>
      </dsp:txBody>
      <dsp:txXfrm>
        <a:off x="3896695" y="1312611"/>
        <a:ext cx="898801" cy="599201"/>
      </dsp:txXfrm>
    </dsp:sp>
    <dsp:sp modelId="{A44EE849-CBB3-4D37-AAFF-A9E08F9813A2}">
      <dsp:nvSpPr>
        <dsp:cNvPr id="0" name=""/>
        <dsp:cNvSpPr/>
      </dsp:nvSpPr>
      <dsp:spPr>
        <a:xfrm>
          <a:off x="3297494" y="2102058"/>
          <a:ext cx="599201" cy="599201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A5B25-FF17-4F73-A1DE-5F0FB2BE1854}">
      <dsp:nvSpPr>
        <dsp:cNvPr id="0" name=""/>
        <dsp:cNvSpPr/>
      </dsp:nvSpPr>
      <dsp:spPr>
        <a:xfrm>
          <a:off x="3896695" y="2100560"/>
          <a:ext cx="898801" cy="599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Lemonade</a:t>
          </a:r>
        </a:p>
      </dsp:txBody>
      <dsp:txXfrm>
        <a:off x="3896695" y="2100560"/>
        <a:ext cx="898801" cy="599201"/>
      </dsp:txXfrm>
    </dsp:sp>
    <dsp:sp modelId="{6A051191-0C57-45F2-8199-EB89AC50367D}">
      <dsp:nvSpPr>
        <dsp:cNvPr id="0" name=""/>
        <dsp:cNvSpPr/>
      </dsp:nvSpPr>
      <dsp:spPr>
        <a:xfrm>
          <a:off x="4945297" y="1314109"/>
          <a:ext cx="599201" cy="599201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62F59-DC4E-4648-A9A5-3E531B383B9C}">
      <dsp:nvSpPr>
        <dsp:cNvPr id="0" name=""/>
        <dsp:cNvSpPr/>
      </dsp:nvSpPr>
      <dsp:spPr>
        <a:xfrm>
          <a:off x="5544499" y="1312611"/>
          <a:ext cx="898801" cy="599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Yoghurt</a:t>
          </a:r>
        </a:p>
      </dsp:txBody>
      <dsp:txXfrm>
        <a:off x="5544499" y="1312611"/>
        <a:ext cx="898801" cy="5992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8AFFEF-8716-4AE8-AF43-3F6745393585}">
      <dsp:nvSpPr>
        <dsp:cNvPr id="0" name=""/>
        <dsp:cNvSpPr/>
      </dsp:nvSpPr>
      <dsp:spPr>
        <a:xfrm>
          <a:off x="6155203" y="2387096"/>
          <a:ext cx="91440" cy="2231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15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B9A59-64F3-4BE7-81EF-BD7705FA33D7}">
      <dsp:nvSpPr>
        <dsp:cNvPr id="0" name=""/>
        <dsp:cNvSpPr/>
      </dsp:nvSpPr>
      <dsp:spPr>
        <a:xfrm>
          <a:off x="3765723" y="1455521"/>
          <a:ext cx="2435200" cy="223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461"/>
              </a:lnTo>
              <a:lnTo>
                <a:pt x="2435200" y="112461"/>
              </a:lnTo>
              <a:lnTo>
                <a:pt x="2435200" y="22315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EB2AF0-396D-4F8F-AF41-287517AB42FB}">
      <dsp:nvSpPr>
        <dsp:cNvPr id="0" name=""/>
        <dsp:cNvSpPr/>
      </dsp:nvSpPr>
      <dsp:spPr>
        <a:xfrm>
          <a:off x="4207043" y="2387096"/>
          <a:ext cx="91440" cy="2231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15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8C5552-83F5-431A-A1A5-D90316064224}">
      <dsp:nvSpPr>
        <dsp:cNvPr id="0" name=""/>
        <dsp:cNvSpPr/>
      </dsp:nvSpPr>
      <dsp:spPr>
        <a:xfrm>
          <a:off x="3765723" y="1455521"/>
          <a:ext cx="487040" cy="223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461"/>
              </a:lnTo>
              <a:lnTo>
                <a:pt x="487040" y="112461"/>
              </a:lnTo>
              <a:lnTo>
                <a:pt x="487040" y="22315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EA2E9-6179-49F9-858C-11D3146545E3}">
      <dsp:nvSpPr>
        <dsp:cNvPr id="0" name=""/>
        <dsp:cNvSpPr/>
      </dsp:nvSpPr>
      <dsp:spPr>
        <a:xfrm>
          <a:off x="1330523" y="2387096"/>
          <a:ext cx="974080" cy="223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461"/>
              </a:lnTo>
              <a:lnTo>
                <a:pt x="974080" y="112461"/>
              </a:lnTo>
              <a:lnTo>
                <a:pt x="974080" y="22315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F64767-427B-4522-9CCB-6AF4CA9CBB3A}">
      <dsp:nvSpPr>
        <dsp:cNvPr id="0" name=""/>
        <dsp:cNvSpPr/>
      </dsp:nvSpPr>
      <dsp:spPr>
        <a:xfrm>
          <a:off x="356443" y="2387096"/>
          <a:ext cx="974080" cy="223152"/>
        </a:xfrm>
        <a:custGeom>
          <a:avLst/>
          <a:gdLst/>
          <a:ahLst/>
          <a:cxnLst/>
          <a:rect l="0" t="0" r="0" b="0"/>
          <a:pathLst>
            <a:path>
              <a:moveTo>
                <a:pt x="974080" y="0"/>
              </a:moveTo>
              <a:lnTo>
                <a:pt x="974080" y="112461"/>
              </a:lnTo>
              <a:lnTo>
                <a:pt x="0" y="112461"/>
              </a:lnTo>
              <a:lnTo>
                <a:pt x="0" y="22315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AA5FDF-F193-40E1-99EB-DCC3695385EF}">
      <dsp:nvSpPr>
        <dsp:cNvPr id="0" name=""/>
        <dsp:cNvSpPr/>
      </dsp:nvSpPr>
      <dsp:spPr>
        <a:xfrm>
          <a:off x="1330523" y="1455521"/>
          <a:ext cx="2435200" cy="223152"/>
        </a:xfrm>
        <a:custGeom>
          <a:avLst/>
          <a:gdLst/>
          <a:ahLst/>
          <a:cxnLst/>
          <a:rect l="0" t="0" r="0" b="0"/>
          <a:pathLst>
            <a:path>
              <a:moveTo>
                <a:pt x="2435200" y="0"/>
              </a:moveTo>
              <a:lnTo>
                <a:pt x="2435200" y="112461"/>
              </a:lnTo>
              <a:lnTo>
                <a:pt x="0" y="112461"/>
              </a:lnTo>
              <a:lnTo>
                <a:pt x="0" y="22315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F0F63-B0C4-49CB-8B34-B3C1C241489A}">
      <dsp:nvSpPr>
        <dsp:cNvPr id="0" name=""/>
        <dsp:cNvSpPr/>
      </dsp:nvSpPr>
      <dsp:spPr>
        <a:xfrm>
          <a:off x="3411512" y="747099"/>
          <a:ext cx="708421" cy="7084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FE5B7-A8BA-4D5A-BC8E-3B422EBBA0A1}">
      <dsp:nvSpPr>
        <dsp:cNvPr id="0" name=""/>
        <dsp:cNvSpPr/>
      </dsp:nvSpPr>
      <dsp:spPr>
        <a:xfrm>
          <a:off x="4119934" y="745328"/>
          <a:ext cx="1062632" cy="708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Grandma</a:t>
          </a:r>
        </a:p>
      </dsp:txBody>
      <dsp:txXfrm>
        <a:off x="4119934" y="745328"/>
        <a:ext cx="1062632" cy="708421"/>
      </dsp:txXfrm>
    </dsp:sp>
    <dsp:sp modelId="{D30E26C1-282C-4380-88F9-4934B578EF6E}">
      <dsp:nvSpPr>
        <dsp:cNvPr id="0" name=""/>
        <dsp:cNvSpPr/>
      </dsp:nvSpPr>
      <dsp:spPr>
        <a:xfrm>
          <a:off x="976312" y="1678674"/>
          <a:ext cx="708421" cy="70842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A0886-7F54-4C50-9907-C28368429E00}">
      <dsp:nvSpPr>
        <dsp:cNvPr id="0" name=""/>
        <dsp:cNvSpPr/>
      </dsp:nvSpPr>
      <dsp:spPr>
        <a:xfrm>
          <a:off x="1684734" y="1676903"/>
          <a:ext cx="1062632" cy="708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Godfather</a:t>
          </a:r>
        </a:p>
      </dsp:txBody>
      <dsp:txXfrm>
        <a:off x="1684734" y="1676903"/>
        <a:ext cx="1062632" cy="708421"/>
      </dsp:txXfrm>
    </dsp:sp>
    <dsp:sp modelId="{7A33EBCF-337A-46F1-8145-7A39DCF59347}">
      <dsp:nvSpPr>
        <dsp:cNvPr id="0" name=""/>
        <dsp:cNvSpPr/>
      </dsp:nvSpPr>
      <dsp:spPr>
        <a:xfrm>
          <a:off x="2232" y="2610249"/>
          <a:ext cx="708421" cy="70842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85190-07F6-4BD1-8853-88DD3476A3C2}">
      <dsp:nvSpPr>
        <dsp:cNvPr id="0" name=""/>
        <dsp:cNvSpPr/>
      </dsp:nvSpPr>
      <dsp:spPr>
        <a:xfrm>
          <a:off x="710654" y="2608478"/>
          <a:ext cx="1062632" cy="708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Uncle</a:t>
          </a:r>
        </a:p>
      </dsp:txBody>
      <dsp:txXfrm>
        <a:off x="710654" y="2608478"/>
        <a:ext cx="1062632" cy="708421"/>
      </dsp:txXfrm>
    </dsp:sp>
    <dsp:sp modelId="{13D11AF1-B961-4773-9368-BD847EBD1DAF}">
      <dsp:nvSpPr>
        <dsp:cNvPr id="0" name=""/>
        <dsp:cNvSpPr/>
      </dsp:nvSpPr>
      <dsp:spPr>
        <a:xfrm>
          <a:off x="1950392" y="2610249"/>
          <a:ext cx="708421" cy="70842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A8525-396D-4357-8E82-3C6DA6CCEAFE}">
      <dsp:nvSpPr>
        <dsp:cNvPr id="0" name=""/>
        <dsp:cNvSpPr/>
      </dsp:nvSpPr>
      <dsp:spPr>
        <a:xfrm>
          <a:off x="2658814" y="2608478"/>
          <a:ext cx="1062632" cy="708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Nephew</a:t>
          </a:r>
        </a:p>
      </dsp:txBody>
      <dsp:txXfrm>
        <a:off x="2658814" y="2608478"/>
        <a:ext cx="1062632" cy="708421"/>
      </dsp:txXfrm>
    </dsp:sp>
    <dsp:sp modelId="{6BA92260-063D-493E-9FB7-BD4367DFA364}">
      <dsp:nvSpPr>
        <dsp:cNvPr id="0" name=""/>
        <dsp:cNvSpPr/>
      </dsp:nvSpPr>
      <dsp:spPr>
        <a:xfrm>
          <a:off x="3898552" y="1678674"/>
          <a:ext cx="708421" cy="70842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68FD3-AD51-48B3-9401-A64973DE2DE1}">
      <dsp:nvSpPr>
        <dsp:cNvPr id="0" name=""/>
        <dsp:cNvSpPr/>
      </dsp:nvSpPr>
      <dsp:spPr>
        <a:xfrm>
          <a:off x="4606974" y="1676903"/>
          <a:ext cx="1062632" cy="708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Cousin</a:t>
          </a:r>
        </a:p>
      </dsp:txBody>
      <dsp:txXfrm>
        <a:off x="4606974" y="1676903"/>
        <a:ext cx="1062632" cy="708421"/>
      </dsp:txXfrm>
    </dsp:sp>
    <dsp:sp modelId="{4E736C7C-467E-4284-A374-3B1139170C85}">
      <dsp:nvSpPr>
        <dsp:cNvPr id="0" name=""/>
        <dsp:cNvSpPr/>
      </dsp:nvSpPr>
      <dsp:spPr>
        <a:xfrm>
          <a:off x="3898552" y="2610249"/>
          <a:ext cx="708421" cy="708421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3C244-E7B6-43A5-9D5C-2F06A3B96186}">
      <dsp:nvSpPr>
        <dsp:cNvPr id="0" name=""/>
        <dsp:cNvSpPr/>
      </dsp:nvSpPr>
      <dsp:spPr>
        <a:xfrm>
          <a:off x="4606974" y="2608478"/>
          <a:ext cx="1062632" cy="708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Sister</a:t>
          </a:r>
        </a:p>
      </dsp:txBody>
      <dsp:txXfrm>
        <a:off x="4606974" y="2608478"/>
        <a:ext cx="1062632" cy="708421"/>
      </dsp:txXfrm>
    </dsp:sp>
    <dsp:sp modelId="{542BEB5B-973E-4B52-9226-E5AE71E25EE9}">
      <dsp:nvSpPr>
        <dsp:cNvPr id="0" name=""/>
        <dsp:cNvSpPr/>
      </dsp:nvSpPr>
      <dsp:spPr>
        <a:xfrm>
          <a:off x="5846712" y="1678674"/>
          <a:ext cx="708421" cy="708421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2C130-C645-4E71-B9E0-F8DAD746F583}">
      <dsp:nvSpPr>
        <dsp:cNvPr id="0" name=""/>
        <dsp:cNvSpPr/>
      </dsp:nvSpPr>
      <dsp:spPr>
        <a:xfrm>
          <a:off x="6555134" y="1676903"/>
          <a:ext cx="1062632" cy="708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Wife</a:t>
          </a:r>
        </a:p>
      </dsp:txBody>
      <dsp:txXfrm>
        <a:off x="6555134" y="1676903"/>
        <a:ext cx="1062632" cy="708421"/>
      </dsp:txXfrm>
    </dsp:sp>
    <dsp:sp modelId="{1A20319D-45D0-4E62-AEED-CAFB64E90D23}">
      <dsp:nvSpPr>
        <dsp:cNvPr id="0" name=""/>
        <dsp:cNvSpPr/>
      </dsp:nvSpPr>
      <dsp:spPr>
        <a:xfrm>
          <a:off x="5846712" y="2610249"/>
          <a:ext cx="708421" cy="708421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D4C50-6F0C-46EE-9EA6-949506784077}">
      <dsp:nvSpPr>
        <dsp:cNvPr id="0" name=""/>
        <dsp:cNvSpPr/>
      </dsp:nvSpPr>
      <dsp:spPr>
        <a:xfrm>
          <a:off x="6555134" y="2608478"/>
          <a:ext cx="1062632" cy="708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Father</a:t>
          </a:r>
        </a:p>
      </dsp:txBody>
      <dsp:txXfrm>
        <a:off x="6555134" y="2608478"/>
        <a:ext cx="1062632" cy="7084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7F6141-5F6D-4262-9B6D-22500AC4CD0C}">
      <dsp:nvSpPr>
        <dsp:cNvPr id="0" name=""/>
        <dsp:cNvSpPr/>
      </dsp:nvSpPr>
      <dsp:spPr>
        <a:xfrm>
          <a:off x="367965" y="277266"/>
          <a:ext cx="2896233" cy="369417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760BF-1556-46EF-BD7A-15FDBDB7E9A1}">
      <dsp:nvSpPr>
        <dsp:cNvPr id="0" name=""/>
        <dsp:cNvSpPr/>
      </dsp:nvSpPr>
      <dsp:spPr>
        <a:xfrm>
          <a:off x="483814" y="1607169"/>
          <a:ext cx="2230100" cy="221650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60" tIns="124460" rIns="124460" bIns="124460" numCol="1" spcCol="1270" anchor="b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Go to the movies</a:t>
          </a:r>
        </a:p>
      </dsp:txBody>
      <dsp:txXfrm>
        <a:off x="483814" y="1607169"/>
        <a:ext cx="2230100" cy="2216505"/>
      </dsp:txXfrm>
    </dsp:sp>
    <dsp:sp modelId="{871F86F7-B34B-4394-ACD4-46FAA1FC671A}">
      <dsp:nvSpPr>
        <dsp:cNvPr id="0" name=""/>
        <dsp:cNvSpPr/>
      </dsp:nvSpPr>
      <dsp:spPr>
        <a:xfrm>
          <a:off x="2765485" y="92557"/>
          <a:ext cx="997427" cy="99742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167582-705D-47B5-90DF-45811F4EB8FA}">
      <dsp:nvSpPr>
        <dsp:cNvPr id="0" name=""/>
        <dsp:cNvSpPr/>
      </dsp:nvSpPr>
      <dsp:spPr>
        <a:xfrm>
          <a:off x="3762913" y="92557"/>
          <a:ext cx="1965121" cy="997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60" tIns="43180" rIns="86360" bIns="4318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Attend to concerts</a:t>
          </a:r>
        </a:p>
      </dsp:txBody>
      <dsp:txXfrm>
        <a:off x="3762913" y="92557"/>
        <a:ext cx="1965121" cy="997427"/>
      </dsp:txXfrm>
    </dsp:sp>
    <dsp:sp modelId="{5E098F31-A560-455F-B23B-FE54C86716E9}">
      <dsp:nvSpPr>
        <dsp:cNvPr id="0" name=""/>
        <dsp:cNvSpPr/>
      </dsp:nvSpPr>
      <dsp:spPr>
        <a:xfrm>
          <a:off x="2765485" y="1269522"/>
          <a:ext cx="997427" cy="99742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2C9AF-65BB-49D7-BF5F-424E08D98300}">
      <dsp:nvSpPr>
        <dsp:cNvPr id="0" name=""/>
        <dsp:cNvSpPr/>
      </dsp:nvSpPr>
      <dsp:spPr>
        <a:xfrm>
          <a:off x="3762913" y="1269522"/>
          <a:ext cx="1965121" cy="997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60" tIns="43180" rIns="86360" bIns="4318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Eat out</a:t>
          </a:r>
        </a:p>
      </dsp:txBody>
      <dsp:txXfrm>
        <a:off x="3762913" y="1269522"/>
        <a:ext cx="1965121" cy="997427"/>
      </dsp:txXfrm>
    </dsp:sp>
    <dsp:sp modelId="{7EB92767-F946-43E6-B1EC-7AEB4EFD2240}">
      <dsp:nvSpPr>
        <dsp:cNvPr id="0" name=""/>
        <dsp:cNvSpPr/>
      </dsp:nvSpPr>
      <dsp:spPr>
        <a:xfrm>
          <a:off x="2765485" y="2446486"/>
          <a:ext cx="997427" cy="99742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04915-5D8B-4EA1-A130-FA5454891F96}">
      <dsp:nvSpPr>
        <dsp:cNvPr id="0" name=""/>
        <dsp:cNvSpPr/>
      </dsp:nvSpPr>
      <dsp:spPr>
        <a:xfrm>
          <a:off x="3762913" y="2446486"/>
          <a:ext cx="1965121" cy="997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60" tIns="43180" rIns="86360" bIns="4318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Go to the museum</a:t>
          </a:r>
        </a:p>
      </dsp:txBody>
      <dsp:txXfrm>
        <a:off x="3762913" y="2446486"/>
        <a:ext cx="1965121" cy="9974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9066F-2A41-4F87-B0DA-F58314689FCC}">
      <dsp:nvSpPr>
        <dsp:cNvPr id="0" name=""/>
        <dsp:cNvSpPr/>
      </dsp:nvSpPr>
      <dsp:spPr>
        <a:xfrm>
          <a:off x="497832" y="0"/>
          <a:ext cx="4435074" cy="4435074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CB3F57-FECC-4F89-93F2-D00640DCCCF8}">
      <dsp:nvSpPr>
        <dsp:cNvPr id="0" name=""/>
        <dsp:cNvSpPr/>
      </dsp:nvSpPr>
      <dsp:spPr>
        <a:xfrm>
          <a:off x="2715369" y="443940"/>
          <a:ext cx="2882798" cy="6306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 take a shower</a:t>
          </a:r>
        </a:p>
      </dsp:txBody>
      <dsp:txXfrm>
        <a:off x="2746153" y="474724"/>
        <a:ext cx="2821230" cy="569044"/>
      </dsp:txXfrm>
    </dsp:sp>
    <dsp:sp modelId="{C0F217F0-F3ED-47BB-ADE2-4D9C9ACA6E3F}">
      <dsp:nvSpPr>
        <dsp:cNvPr id="0" name=""/>
        <dsp:cNvSpPr/>
      </dsp:nvSpPr>
      <dsp:spPr>
        <a:xfrm>
          <a:off x="2715369" y="1153379"/>
          <a:ext cx="2882798" cy="6306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 have breakfast</a:t>
          </a:r>
        </a:p>
      </dsp:txBody>
      <dsp:txXfrm>
        <a:off x="2746153" y="1184163"/>
        <a:ext cx="2821230" cy="569044"/>
      </dsp:txXfrm>
    </dsp:sp>
    <dsp:sp modelId="{A93744D6-40A7-4A17-A822-C978CA10EF21}">
      <dsp:nvSpPr>
        <dsp:cNvPr id="0" name=""/>
        <dsp:cNvSpPr/>
      </dsp:nvSpPr>
      <dsp:spPr>
        <a:xfrm>
          <a:off x="2715369" y="1862817"/>
          <a:ext cx="2882798" cy="6306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 go for a walk</a:t>
          </a:r>
        </a:p>
      </dsp:txBody>
      <dsp:txXfrm>
        <a:off x="2746153" y="1893601"/>
        <a:ext cx="2821230" cy="569044"/>
      </dsp:txXfrm>
    </dsp:sp>
    <dsp:sp modelId="{BE72AFD0-67E2-406C-81BD-436D3A9337EA}">
      <dsp:nvSpPr>
        <dsp:cNvPr id="0" name=""/>
        <dsp:cNvSpPr/>
      </dsp:nvSpPr>
      <dsp:spPr>
        <a:xfrm>
          <a:off x="2715369" y="2572256"/>
          <a:ext cx="2882798" cy="6306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 start work</a:t>
          </a:r>
        </a:p>
      </dsp:txBody>
      <dsp:txXfrm>
        <a:off x="2746153" y="2603040"/>
        <a:ext cx="2821230" cy="569044"/>
      </dsp:txXfrm>
    </dsp:sp>
    <dsp:sp modelId="{74D01598-118A-4E58-84F4-D582D242D649}">
      <dsp:nvSpPr>
        <dsp:cNvPr id="0" name=""/>
        <dsp:cNvSpPr/>
      </dsp:nvSpPr>
      <dsp:spPr>
        <a:xfrm>
          <a:off x="2715369" y="3281694"/>
          <a:ext cx="2882798" cy="6306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 go to bed</a:t>
          </a:r>
        </a:p>
      </dsp:txBody>
      <dsp:txXfrm>
        <a:off x="2746153" y="3312478"/>
        <a:ext cx="2821230" cy="5690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 hasCustomPrompt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s-CO" dirty="0"/>
              <a:t>Haga clic para agregar texto</a:t>
            </a:r>
            <a:endParaRPr dirty="0"/>
          </a:p>
        </p:txBody>
      </p:sp>
      <p:sp>
        <p:nvSpPr>
          <p:cNvPr id="7" name="Marcador de texto 17"/>
          <p:cNvSpPr txBox="1">
            <a:spLocks/>
          </p:cNvSpPr>
          <p:nvPr/>
        </p:nvSpPr>
        <p:spPr>
          <a:xfrm>
            <a:off x="471900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 hasCustomPrompt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>
                <a:solidFill>
                  <a:schemeClr val="bg2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r>
              <a:rPr lang="es-CO" dirty="0"/>
              <a:t>Haga clic para agregar texto</a:t>
            </a:r>
          </a:p>
          <a:p>
            <a:endParaRPr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 hasCustomPrompt="1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>
                <a:solidFill>
                  <a:schemeClr val="bg2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r>
              <a:rPr lang="es-CO" dirty="0"/>
              <a:t>Haga clic para agregar texto</a:t>
            </a:r>
          </a:p>
          <a:p>
            <a:endParaRPr dirty="0"/>
          </a:p>
        </p:txBody>
      </p:sp>
      <p:sp>
        <p:nvSpPr>
          <p:cNvPr id="8" name="Marcador de texto 17"/>
          <p:cNvSpPr txBox="1">
            <a:spLocks/>
          </p:cNvSpPr>
          <p:nvPr/>
        </p:nvSpPr>
        <p:spPr>
          <a:xfrm>
            <a:off x="163556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 hasCustomPrompt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s-CO" dirty="0"/>
              <a:t>Haga clic para agregar texto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07" y="4583880"/>
            <a:ext cx="1244009" cy="3571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41" y="3955308"/>
            <a:ext cx="818708" cy="498047"/>
          </a:xfrm>
          <a:prstGeom prst="rect">
            <a:avLst/>
          </a:prstGeom>
        </p:spPr>
      </p:pic>
      <p:sp>
        <p:nvSpPr>
          <p:cNvPr id="7" name="Marcador de texto 17"/>
          <p:cNvSpPr txBox="1">
            <a:spLocks/>
          </p:cNvSpPr>
          <p:nvPr/>
        </p:nvSpPr>
        <p:spPr>
          <a:xfrm>
            <a:off x="5311123" y="218815"/>
            <a:ext cx="3047477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>
                <a:solidFill>
                  <a:schemeClr val="tx1"/>
                </a:solidFill>
              </a:rPr>
              <a:t>English</a:t>
            </a:r>
          </a:p>
        </p:txBody>
      </p:sp>
      <p:sp>
        <p:nvSpPr>
          <p:cNvPr id="10" name="Marcador de texto 17"/>
          <p:cNvSpPr txBox="1">
            <a:spLocks/>
          </p:cNvSpPr>
          <p:nvPr/>
        </p:nvSpPr>
        <p:spPr>
          <a:xfrm>
            <a:off x="471900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2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En blanco">
    <p:bg>
      <p:bgPr>
        <a:solidFill>
          <a:schemeClr val="accent4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07" y="4583880"/>
            <a:ext cx="1244009" cy="3571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41" y="3955308"/>
            <a:ext cx="818708" cy="498047"/>
          </a:xfrm>
          <a:prstGeom prst="rect">
            <a:avLst/>
          </a:prstGeom>
        </p:spPr>
      </p:pic>
      <p:sp>
        <p:nvSpPr>
          <p:cNvPr id="5" name="Marcador de texto 17"/>
          <p:cNvSpPr txBox="1">
            <a:spLocks/>
          </p:cNvSpPr>
          <p:nvPr/>
        </p:nvSpPr>
        <p:spPr>
          <a:xfrm>
            <a:off x="5311123" y="218815"/>
            <a:ext cx="3047477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>
                <a:solidFill>
                  <a:schemeClr val="tx1"/>
                </a:solidFill>
              </a:rPr>
              <a:t>English</a:t>
            </a:r>
          </a:p>
        </p:txBody>
      </p:sp>
      <p:sp>
        <p:nvSpPr>
          <p:cNvPr id="6" name="Marcador de texto 17"/>
          <p:cNvSpPr txBox="1">
            <a:spLocks/>
          </p:cNvSpPr>
          <p:nvPr/>
        </p:nvSpPr>
        <p:spPr>
          <a:xfrm>
            <a:off x="265499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2"/>
                </a:solidFill>
              </a:rPr>
              <a:t>Oliver Castellanos</a:t>
            </a:r>
          </a:p>
        </p:txBody>
      </p:sp>
      <p:sp>
        <p:nvSpPr>
          <p:cNvPr id="7" name="Google Shape;53;p9"/>
          <p:cNvSpPr txBox="1">
            <a:spLocks noGrp="1"/>
          </p:cNvSpPr>
          <p:nvPr>
            <p:ph type="title"/>
          </p:nvPr>
        </p:nvSpPr>
        <p:spPr>
          <a:xfrm>
            <a:off x="299895" y="954892"/>
            <a:ext cx="8222100" cy="7795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s-ES" dirty="0"/>
              <a:t>Haga clic para modificar el estilo de título del patrón</a:t>
            </a:r>
            <a:endParaRPr dirty="0"/>
          </a:p>
        </p:txBody>
      </p:sp>
      <p:sp>
        <p:nvSpPr>
          <p:cNvPr id="8" name="Google Shape;27;p4"/>
          <p:cNvSpPr txBox="1">
            <a:spLocks noGrp="1"/>
          </p:cNvSpPr>
          <p:nvPr>
            <p:ph type="body" idx="1" hasCustomPrompt="1"/>
          </p:nvPr>
        </p:nvSpPr>
        <p:spPr>
          <a:xfrm>
            <a:off x="265499" y="1864996"/>
            <a:ext cx="8222100" cy="2517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s-CO" dirty="0"/>
              <a:t>Haga clic para agregar texto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blipFill dpi="0" rotWithShape="1">
          <a:blip r:embed="rId8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2309643"/>
            <a:ext cx="78867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45" y="4457833"/>
            <a:ext cx="1509823" cy="5840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75" y="3963042"/>
            <a:ext cx="812531" cy="49479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18"/>
            <a:ext cx="1967023" cy="41799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55932" y="149342"/>
            <a:ext cx="588067" cy="765058"/>
          </a:xfrm>
          <a:prstGeom prst="rect">
            <a:avLst/>
          </a:prstGeom>
        </p:spPr>
      </p:pic>
      <p:sp>
        <p:nvSpPr>
          <p:cNvPr id="18" name="Marcador de texto 17"/>
          <p:cNvSpPr>
            <a:spLocks noGrp="1"/>
          </p:cNvSpPr>
          <p:nvPr>
            <p:ph type="body" idx="1"/>
          </p:nvPr>
        </p:nvSpPr>
        <p:spPr>
          <a:xfrm>
            <a:off x="471900" y="3096567"/>
            <a:ext cx="7886700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agregar subtítulo</a:t>
            </a:r>
          </a:p>
        </p:txBody>
      </p:sp>
      <p:sp>
        <p:nvSpPr>
          <p:cNvPr id="20" name="Marcador de texto 17"/>
          <p:cNvSpPr txBox="1">
            <a:spLocks/>
          </p:cNvSpPr>
          <p:nvPr/>
        </p:nvSpPr>
        <p:spPr>
          <a:xfrm>
            <a:off x="5311123" y="218815"/>
            <a:ext cx="3047477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/>
              <a:t>English</a:t>
            </a:r>
          </a:p>
        </p:txBody>
      </p:sp>
      <p:sp>
        <p:nvSpPr>
          <p:cNvPr id="21" name="Marcador de texto 17"/>
          <p:cNvSpPr txBox="1">
            <a:spLocks/>
          </p:cNvSpPr>
          <p:nvPr/>
        </p:nvSpPr>
        <p:spPr>
          <a:xfrm>
            <a:off x="129624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Oliver Castellanos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000" b="1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nguageonthemove.com/english-belongs-to-everyone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73733-emoticon-smiley-wink-smile-whatsapp-emoji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6C1stWCPRfY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dxh-gfy_Rp0?feature=oembed" TargetMode="External"/><Relationship Id="rId5" Type="http://schemas.openxmlformats.org/officeDocument/2006/relationships/image" Target="../media/image38.jpeg"/><Relationship Id="rId4" Type="http://schemas.openxmlformats.org/officeDocument/2006/relationships/hyperlink" Target="https://commons.wikimedia.org/wiki/File:Noto_Emoji_Oreo_1f914.sv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vis_Budget_Group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r.m.wikipedia.org/wiki/Fichier:310357_usa-flag-usa_p.jpg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think0.deviantart.com/art/UK-Flag-584163830" TargetMode="External"/><Relationship Id="rId4" Type="http://schemas.openxmlformats.org/officeDocument/2006/relationships/image" Target="../media/image4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ublicdomainpictures.net/view-image.php?image=230841&amp;picture=boy-and-a-christmas-tree" TargetMode="External"/><Relationship Id="rId3" Type="http://schemas.openxmlformats.org/officeDocument/2006/relationships/diagramLayout" Target="../diagrams/layout5.xml"/><Relationship Id="rId7" Type="http://schemas.openxmlformats.org/officeDocument/2006/relationships/image" Target="../media/image54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Copa_USA_(1992)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Noto_Emoji_Oreo_1f913.svg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File:Proton_Test_Drive_Cars_(left_to_right;_Suprima_S,_Persona_SV,_Prev%C3%A9_CFE,_Exora_Bold_CFE)_in_Glenmarie,_Malaysia.jp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learnenglish.britishcouncil.org/sites/podcasts/files/LearnEnglish-Reading-A1" TargetMode="External"/><Relationship Id="rId4" Type="http://schemas.openxmlformats.org/officeDocument/2006/relationships/hyperlink" Target="https://commons.wikimedia.org/wiki/File:20181103_201237_BYTOM,_POLAND_clothes_shop.jpg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heconversation.com/hard-evidence-is-immigration-policy-discouraging-foreign-students-36539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tock.com/free-photos/young-passionate-male-teacher-sitting-school-628083377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news.schoolsdo.org/2018/02/the-brain-knows-what-music-youre-listening-to/" TargetMode="Externa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colosseum-hdr-rome-wallpaper-cejec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vuelosabajoprecio.net/washington-d-c-una-ciudad-llena-cultura/" TargetMode="Externa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Nicole_Kidman_(7158354913).jpg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imageslive.co.uk/free_stock_image/preschool-numbers-jpg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pngimg.com/download/34474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hyperlink" Target="https://desciclopedia.org/wiki/Turista" TargetMode="External"/><Relationship Id="rId4" Type="http://schemas.openxmlformats.org/officeDocument/2006/relationships/diagramData" Target="../diagrams/data1.xml"/><Relationship Id="rId9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caniaz.blogspot.com/2015/03/ingat-jangan-abaikan-sarapan.html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1st. Elementary module </a:t>
            </a:r>
          </a:p>
        </p:txBody>
      </p:sp>
    </p:spTree>
    <p:extLst>
      <p:ext uri="{BB962C8B-B14F-4D97-AF65-F5344CB8AC3E}">
        <p14:creationId xmlns:p14="http://schemas.microsoft.com/office/powerpoint/2010/main" val="2673049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2156"/>
            <a:ext cx="4776186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Make a question with these words.  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006C00C9-09A3-4CEA-8601-7565674DB50B}"/>
              </a:ext>
            </a:extLst>
          </p:cNvPr>
          <p:cNvSpPr txBox="1">
            <a:spLocks/>
          </p:cNvSpPr>
          <p:nvPr/>
        </p:nvSpPr>
        <p:spPr>
          <a:xfrm>
            <a:off x="146416" y="2323648"/>
            <a:ext cx="3790766" cy="160894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Your /dad’s /What /name? /is</a:t>
            </a: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How /do /drink /often /you /water? </a:t>
            </a: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Do /we /Why /English? /study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070A706-99E7-47C0-B11F-0009F846C2A7}"/>
              </a:ext>
            </a:extLst>
          </p:cNvPr>
          <p:cNvSpPr txBox="1"/>
          <p:nvPr/>
        </p:nvSpPr>
        <p:spPr>
          <a:xfrm>
            <a:off x="3888290" y="2521121"/>
            <a:ext cx="2451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What’s your dad’s name? 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A33BE7-6658-4A90-A5A1-095F37D3D629}"/>
              </a:ext>
            </a:extLst>
          </p:cNvPr>
          <p:cNvSpPr txBox="1"/>
          <p:nvPr/>
        </p:nvSpPr>
        <p:spPr>
          <a:xfrm>
            <a:off x="3888290" y="2920488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often do you drink water? 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29C3929-FC2D-410F-8CED-65A3534E2D63}"/>
              </a:ext>
            </a:extLst>
          </p:cNvPr>
          <p:cNvSpPr txBox="1"/>
          <p:nvPr/>
        </p:nvSpPr>
        <p:spPr>
          <a:xfrm>
            <a:off x="3888290" y="3382645"/>
            <a:ext cx="2549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Why do we study English?  </a:t>
            </a:r>
          </a:p>
        </p:txBody>
      </p:sp>
      <p:pic>
        <p:nvPicPr>
          <p:cNvPr id="8" name="Imagen 7" descr="Imagen que contiene tatuaje, alimentos&#10;&#10;Descripción generada automáticamente">
            <a:extLst>
              <a:ext uri="{FF2B5EF4-FFF2-40B4-BE49-F238E27FC236}">
                <a16:creationId xmlns:a16="http://schemas.microsoft.com/office/drawing/2014/main" id="{11E7B282-E849-4F08-A3CA-5670E2473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76186" y="249984"/>
            <a:ext cx="271356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7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2156"/>
            <a:ext cx="4776186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What is the infinite of these verbs?  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006C00C9-09A3-4CEA-8601-7565674DB50B}"/>
              </a:ext>
            </a:extLst>
          </p:cNvPr>
          <p:cNvSpPr txBox="1">
            <a:spLocks/>
          </p:cNvSpPr>
          <p:nvPr/>
        </p:nvSpPr>
        <p:spPr>
          <a:xfrm>
            <a:off x="195309" y="1844469"/>
            <a:ext cx="2228296" cy="25055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Drinks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Eats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Travels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Does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Goes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Chooses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Has</a:t>
            </a:r>
          </a:p>
        </p:txBody>
      </p:sp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F8E882E8-6E2B-473C-B1C3-CB48FEA16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62108" y="210286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7F15319-819A-4A00-B044-BFAC2779C16E}"/>
              </a:ext>
            </a:extLst>
          </p:cNvPr>
          <p:cNvSpPr txBox="1"/>
          <p:nvPr/>
        </p:nvSpPr>
        <p:spPr>
          <a:xfrm>
            <a:off x="1371419" y="1901063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Drink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4E44864-8652-478C-A156-054680DE4B00}"/>
              </a:ext>
            </a:extLst>
          </p:cNvPr>
          <p:cNvSpPr txBox="1"/>
          <p:nvPr/>
        </p:nvSpPr>
        <p:spPr>
          <a:xfrm>
            <a:off x="1371419" y="2287832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Eat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C220596-B296-4776-92B7-5F91976C3A57}"/>
              </a:ext>
            </a:extLst>
          </p:cNvPr>
          <p:cNvSpPr txBox="1"/>
          <p:nvPr/>
        </p:nvSpPr>
        <p:spPr>
          <a:xfrm>
            <a:off x="1371419" y="2607675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Travel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06B9D61-DA53-4C15-80F7-560527E02008}"/>
              </a:ext>
            </a:extLst>
          </p:cNvPr>
          <p:cNvSpPr txBox="1"/>
          <p:nvPr/>
        </p:nvSpPr>
        <p:spPr>
          <a:xfrm>
            <a:off x="1423008" y="294337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EB3D067-F01C-4CE1-A056-FE2FDA1D4BBC}"/>
              </a:ext>
            </a:extLst>
          </p:cNvPr>
          <p:cNvSpPr txBox="1"/>
          <p:nvPr/>
        </p:nvSpPr>
        <p:spPr>
          <a:xfrm>
            <a:off x="1371418" y="3274906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57B5DE2-DD61-4728-B11A-2F381C6EF60B}"/>
              </a:ext>
            </a:extLst>
          </p:cNvPr>
          <p:cNvSpPr txBox="1"/>
          <p:nvPr/>
        </p:nvSpPr>
        <p:spPr>
          <a:xfrm>
            <a:off x="1473368" y="3560824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Choose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07E6051-E8A3-4B7D-825F-FBBBFBAF2D0D}"/>
              </a:ext>
            </a:extLst>
          </p:cNvPr>
          <p:cNvSpPr txBox="1"/>
          <p:nvPr/>
        </p:nvSpPr>
        <p:spPr>
          <a:xfrm>
            <a:off x="1371419" y="390826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Have 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2FE693FB-AC92-4823-A6D9-B9AD7CD68565}"/>
              </a:ext>
            </a:extLst>
          </p:cNvPr>
          <p:cNvSpPr txBox="1">
            <a:spLocks/>
          </p:cNvSpPr>
          <p:nvPr/>
        </p:nvSpPr>
        <p:spPr>
          <a:xfrm>
            <a:off x="3599714" y="2496465"/>
            <a:ext cx="2228296" cy="25055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Walks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Talks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Screams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Whispers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Whistles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Puts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Comes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6835DBF-531F-4E49-B188-55D249AE15AE}"/>
              </a:ext>
            </a:extLst>
          </p:cNvPr>
          <p:cNvSpPr txBox="1"/>
          <p:nvPr/>
        </p:nvSpPr>
        <p:spPr>
          <a:xfrm>
            <a:off x="5015699" y="2607674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Walk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C243F8D-7BE0-4805-B20D-15384F963B6F}"/>
              </a:ext>
            </a:extLst>
          </p:cNvPr>
          <p:cNvSpPr txBox="1"/>
          <p:nvPr/>
        </p:nvSpPr>
        <p:spPr>
          <a:xfrm>
            <a:off x="5045354" y="2923283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Talk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3211807-D460-4951-A335-77EFB38AB735}"/>
              </a:ext>
            </a:extLst>
          </p:cNvPr>
          <p:cNvSpPr txBox="1"/>
          <p:nvPr/>
        </p:nvSpPr>
        <p:spPr>
          <a:xfrm>
            <a:off x="5045354" y="3253047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Scream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CEFA82E-B25E-4728-81FF-E99223020FD5}"/>
              </a:ext>
            </a:extLst>
          </p:cNvPr>
          <p:cNvSpPr txBox="1"/>
          <p:nvPr/>
        </p:nvSpPr>
        <p:spPr>
          <a:xfrm>
            <a:off x="5028835" y="3576579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Whisper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19C3298-80D9-4FFC-99B8-F110C60A96EF}"/>
              </a:ext>
            </a:extLst>
          </p:cNvPr>
          <p:cNvSpPr txBox="1"/>
          <p:nvPr/>
        </p:nvSpPr>
        <p:spPr>
          <a:xfrm>
            <a:off x="5028835" y="3924963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Whistle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B81AB54-ADF8-40C2-A7CF-799807FD3FB2}"/>
              </a:ext>
            </a:extLst>
          </p:cNvPr>
          <p:cNvSpPr txBox="1"/>
          <p:nvPr/>
        </p:nvSpPr>
        <p:spPr>
          <a:xfrm>
            <a:off x="5045354" y="4246584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Put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A35926C-CF43-42D4-9187-925B6B149361}"/>
              </a:ext>
            </a:extLst>
          </p:cNvPr>
          <p:cNvSpPr txBox="1"/>
          <p:nvPr/>
        </p:nvSpPr>
        <p:spPr>
          <a:xfrm>
            <a:off x="5064100" y="4577082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Come </a:t>
            </a:r>
          </a:p>
        </p:txBody>
      </p:sp>
    </p:spTree>
    <p:extLst>
      <p:ext uri="{BB962C8B-B14F-4D97-AF65-F5344CB8AC3E}">
        <p14:creationId xmlns:p14="http://schemas.microsoft.com/office/powerpoint/2010/main" val="214582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2156"/>
            <a:ext cx="4776186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Tricky words in English 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006C00C9-09A3-4CEA-8601-7565674DB50B}"/>
              </a:ext>
            </a:extLst>
          </p:cNvPr>
          <p:cNvSpPr txBox="1">
            <a:spLocks/>
          </p:cNvSpPr>
          <p:nvPr/>
        </p:nvSpPr>
        <p:spPr>
          <a:xfrm>
            <a:off x="577048" y="1684671"/>
            <a:ext cx="3045041" cy="294059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V-E-G-E-T-A-B-L-E-S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S-I-X-T-H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L-E-I-C-E-S-T-E-R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D-E-V-E-L-O-P-E-D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C-O-L-O-N-E-L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C-H-O-I-R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C-O-LL-O-Q-U-I-A-LL-Y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M-A-SS-A-C-H-U-S-E-TT-S</a:t>
            </a:r>
          </a:p>
        </p:txBody>
      </p:sp>
      <p:pic>
        <p:nvPicPr>
          <p:cNvPr id="2" name="Elementos multimedia en línea 1" title="How to Pronounce 20 Difficult Words in English | Easy English 70">
            <a:hlinkClick r:id="" action="ppaction://media"/>
            <a:extLst>
              <a:ext uri="{FF2B5EF4-FFF2-40B4-BE49-F238E27FC236}">
                <a16:creationId xmlns:a16="http://schemas.microsoft.com/office/drawing/2014/main" id="{9CFA8BA8-089F-4E29-9F05-7C5517E270C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385075" y="1117353"/>
            <a:ext cx="446017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3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2156"/>
            <a:ext cx="4776186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Say seven types of:  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006C00C9-09A3-4CEA-8601-7565674DB50B}"/>
              </a:ext>
            </a:extLst>
          </p:cNvPr>
          <p:cNvSpPr txBox="1">
            <a:spLocks/>
          </p:cNvSpPr>
          <p:nvPr/>
        </p:nvSpPr>
        <p:spPr>
          <a:xfrm>
            <a:off x="941033" y="1578140"/>
            <a:ext cx="3045041" cy="8987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Food </a:t>
            </a: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Drink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F0A269A-68FE-4B2C-A4A9-D5D620E68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2114878"/>
              </p:ext>
            </p:extLst>
          </p:nvPr>
        </p:nvGraphicFramePr>
        <p:xfrm>
          <a:off x="506026" y="1660125"/>
          <a:ext cx="6445189" cy="3225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044DFF3-95C3-43BF-81B5-4DDAC3E8880F}"/>
              </a:ext>
            </a:extLst>
          </p:cNvPr>
          <p:cNvSpPr txBox="1"/>
          <p:nvPr/>
        </p:nvSpPr>
        <p:spPr>
          <a:xfrm>
            <a:off x="1929547" y="1784412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B050"/>
                </a:solidFill>
              </a:rPr>
              <a:t>French fries</a:t>
            </a:r>
            <a:endParaRPr lang="en-U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6DEFC3C-212E-4B08-B90F-50FEF1D31432}"/>
              </a:ext>
            </a:extLst>
          </p:cNvPr>
          <p:cNvSpPr txBox="1"/>
          <p:nvPr/>
        </p:nvSpPr>
        <p:spPr>
          <a:xfrm>
            <a:off x="1929547" y="1476635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B050"/>
                </a:solidFill>
              </a:rPr>
              <a:t>Burger</a:t>
            </a:r>
            <a:endParaRPr lang="en-U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8A47612-7F8F-4DDA-8F69-F8F2DA81E281}"/>
              </a:ext>
            </a:extLst>
          </p:cNvPr>
          <p:cNvSpPr txBox="1"/>
          <p:nvPr/>
        </p:nvSpPr>
        <p:spPr>
          <a:xfrm>
            <a:off x="3586905" y="178441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B050"/>
                </a:solidFill>
              </a:rPr>
              <a:t>Steak</a:t>
            </a:r>
            <a:endParaRPr lang="en-US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BEED95B-CB68-4153-93E7-D5CCEEABE603}"/>
              </a:ext>
            </a:extLst>
          </p:cNvPr>
          <p:cNvSpPr txBox="1"/>
          <p:nvPr/>
        </p:nvSpPr>
        <p:spPr>
          <a:xfrm>
            <a:off x="3551266" y="1462704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B050"/>
                </a:solidFill>
              </a:rPr>
              <a:t>Ice cream</a:t>
            </a:r>
            <a:endParaRPr lang="en-US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43DD9B2-6240-4E9F-B47B-893801AC2197}"/>
              </a:ext>
            </a:extLst>
          </p:cNvPr>
          <p:cNvSpPr txBox="1"/>
          <p:nvPr/>
        </p:nvSpPr>
        <p:spPr>
          <a:xfrm>
            <a:off x="4927107" y="1796685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B050"/>
                </a:solidFill>
              </a:rPr>
              <a:t>Rice</a:t>
            </a:r>
            <a:endParaRPr lang="en-US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0575863-48E1-4827-9A30-2E4DEF875007}"/>
              </a:ext>
            </a:extLst>
          </p:cNvPr>
          <p:cNvSpPr txBox="1"/>
          <p:nvPr/>
        </p:nvSpPr>
        <p:spPr>
          <a:xfrm>
            <a:off x="4920603" y="1462703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B050"/>
                </a:solidFill>
              </a:rPr>
              <a:t>Fried fish</a:t>
            </a:r>
            <a:endParaRPr lang="en-US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EDFC49-60B3-4B96-848B-9C407E3FBA3C}"/>
              </a:ext>
            </a:extLst>
          </p:cNvPr>
          <p:cNvSpPr txBox="1"/>
          <p:nvPr/>
        </p:nvSpPr>
        <p:spPr>
          <a:xfrm>
            <a:off x="6235586" y="179668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B050"/>
                </a:solidFill>
              </a:rPr>
              <a:t>Baked beans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39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2" grpId="0">
        <p:bldAsOne/>
      </p:bldGraphic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2156"/>
            <a:ext cx="4776186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What is the opposite?  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006C00C9-09A3-4CEA-8601-7565674DB50B}"/>
              </a:ext>
            </a:extLst>
          </p:cNvPr>
          <p:cNvSpPr txBox="1">
            <a:spLocks/>
          </p:cNvSpPr>
          <p:nvPr/>
        </p:nvSpPr>
        <p:spPr>
          <a:xfrm>
            <a:off x="195309" y="1844469"/>
            <a:ext cx="1793290" cy="26476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Cheap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Unfriendly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Fast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Clean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Boring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Poor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Noisy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Dumb 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4D382C64-B7C0-4A9F-8DE7-32CC3603A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07434" y="44469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4FD162-860F-4B50-8EC8-FC5B62F279FB}"/>
              </a:ext>
            </a:extLst>
          </p:cNvPr>
          <p:cNvSpPr txBox="1"/>
          <p:nvPr/>
        </p:nvSpPr>
        <p:spPr>
          <a:xfrm>
            <a:off x="1699709" y="1962998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Expensive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87D7EB-FD10-430D-BC80-4B63BDE1DD52}"/>
              </a:ext>
            </a:extLst>
          </p:cNvPr>
          <p:cNvSpPr txBox="1"/>
          <p:nvPr/>
        </p:nvSpPr>
        <p:spPr>
          <a:xfrm>
            <a:off x="1729364" y="2288785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Friendly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A51B2C6-D653-4594-B003-AFD644FCDA05}"/>
              </a:ext>
            </a:extLst>
          </p:cNvPr>
          <p:cNvSpPr txBox="1"/>
          <p:nvPr/>
        </p:nvSpPr>
        <p:spPr>
          <a:xfrm>
            <a:off x="1729364" y="2655633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Slow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55CAE15-27E4-4BC9-A338-3DEB219D282A}"/>
              </a:ext>
            </a:extLst>
          </p:cNvPr>
          <p:cNvSpPr txBox="1"/>
          <p:nvPr/>
        </p:nvSpPr>
        <p:spPr>
          <a:xfrm>
            <a:off x="1720963" y="2919772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Dirty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EC818FA-5C3E-471C-920D-DB162CEFFDA1}"/>
              </a:ext>
            </a:extLst>
          </p:cNvPr>
          <p:cNvSpPr txBox="1"/>
          <p:nvPr/>
        </p:nvSpPr>
        <p:spPr>
          <a:xfrm>
            <a:off x="1708455" y="3287908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Funny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6E54480-59DB-447B-B4F1-7A3B6F5D543A}"/>
              </a:ext>
            </a:extLst>
          </p:cNvPr>
          <p:cNvSpPr txBox="1"/>
          <p:nvPr/>
        </p:nvSpPr>
        <p:spPr>
          <a:xfrm>
            <a:off x="1681953" y="358222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Rich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A78E1F0-7879-4532-BD91-79A93F9A630A}"/>
              </a:ext>
            </a:extLst>
          </p:cNvPr>
          <p:cNvSpPr txBox="1"/>
          <p:nvPr/>
        </p:nvSpPr>
        <p:spPr>
          <a:xfrm>
            <a:off x="1720963" y="3922535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Quiet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4DFBA4-BDC5-4DA9-901B-34CC704EA3F1}"/>
              </a:ext>
            </a:extLst>
          </p:cNvPr>
          <p:cNvSpPr txBox="1"/>
          <p:nvPr/>
        </p:nvSpPr>
        <p:spPr>
          <a:xfrm>
            <a:off x="1711345" y="4258799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Smart</a:t>
            </a:r>
          </a:p>
        </p:txBody>
      </p:sp>
      <p:pic>
        <p:nvPicPr>
          <p:cNvPr id="15" name="Elementos multimedia en línea 14" title="8 Favourite English Adjectives | Improve Your Vocabulary | Describing Places &amp; Things">
            <a:hlinkClick r:id="" action="ppaction://media"/>
            <a:extLst>
              <a:ext uri="{FF2B5EF4-FFF2-40B4-BE49-F238E27FC236}">
                <a16:creationId xmlns:a16="http://schemas.microsoft.com/office/drawing/2014/main" id="{5B3A70FA-C92E-4E4D-8B8F-8535E7748BE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071180" y="2116886"/>
            <a:ext cx="4460177" cy="25200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131A732-C541-4904-BF50-E584D32D494A}"/>
              </a:ext>
            </a:extLst>
          </p:cNvPr>
          <p:cNvSpPr txBox="1"/>
          <p:nvPr/>
        </p:nvSpPr>
        <p:spPr>
          <a:xfrm>
            <a:off x="7531357" y="932156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B050"/>
                </a:solidFill>
              </a:rPr>
              <a:t>Magnificent</a:t>
            </a:r>
            <a:endParaRPr lang="en-US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92BFF4-492C-4DCC-BF64-02CF9143468A}"/>
              </a:ext>
            </a:extLst>
          </p:cNvPr>
          <p:cNvSpPr txBox="1"/>
          <p:nvPr/>
        </p:nvSpPr>
        <p:spPr>
          <a:xfrm>
            <a:off x="7531357" y="1255148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B050"/>
                </a:solidFill>
              </a:rPr>
              <a:t>Remarkable</a:t>
            </a:r>
            <a:endParaRPr lang="en-US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A521E1D-9A5A-4C4F-89CA-B7C9BFA88373}"/>
              </a:ext>
            </a:extLst>
          </p:cNvPr>
          <p:cNvSpPr txBox="1"/>
          <p:nvPr/>
        </p:nvSpPr>
        <p:spPr>
          <a:xfrm>
            <a:off x="7531357" y="1640005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B050"/>
                </a:solidFill>
              </a:rPr>
              <a:t>Obvious</a:t>
            </a:r>
            <a:endParaRPr lang="en-US" b="1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DAE3668-CD21-4B20-AB50-77D6CBF09185}"/>
              </a:ext>
            </a:extLst>
          </p:cNvPr>
          <p:cNvSpPr txBox="1"/>
          <p:nvPr/>
        </p:nvSpPr>
        <p:spPr>
          <a:xfrm>
            <a:off x="7543387" y="2024862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B050"/>
                </a:solidFill>
              </a:rPr>
              <a:t>Acceptable</a:t>
            </a:r>
            <a:endParaRPr lang="en-US" b="1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9C31CD-A784-47DE-82B0-51500935B90D}"/>
              </a:ext>
            </a:extLst>
          </p:cNvPr>
          <p:cNvSpPr txBox="1"/>
          <p:nvPr/>
        </p:nvSpPr>
        <p:spPr>
          <a:xfrm>
            <a:off x="7531357" y="2417861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B050"/>
                </a:solidFill>
              </a:rPr>
              <a:t>Impossible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5920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8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2156"/>
            <a:ext cx="4776186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Say five family members.  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006C00C9-09A3-4CEA-8601-7565674DB50B}"/>
              </a:ext>
            </a:extLst>
          </p:cNvPr>
          <p:cNvSpPr txBox="1">
            <a:spLocks/>
          </p:cNvSpPr>
          <p:nvPr/>
        </p:nvSpPr>
        <p:spPr>
          <a:xfrm>
            <a:off x="195308" y="1844469"/>
            <a:ext cx="3045041" cy="8987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Male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Female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Both 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6EBE4903-D81E-4B6D-9590-7753BA7554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5244964"/>
              </p:ext>
            </p:extLst>
          </p:nvPr>
        </p:nvGraphicFramePr>
        <p:xfrm>
          <a:off x="1524000" y="539750"/>
          <a:ext cx="7620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9ED6EFC1-BAFA-4C25-BDB0-5FDD4CC7C826}"/>
              </a:ext>
            </a:extLst>
          </p:cNvPr>
          <p:cNvSpPr txBox="1"/>
          <p:nvPr/>
        </p:nvSpPr>
        <p:spPr>
          <a:xfrm>
            <a:off x="1088395" y="1970546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92D050"/>
                </a:solidFill>
              </a:rPr>
              <a:t>OK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648333C-D4B4-4837-AF60-F2F8EC1C54A4}"/>
              </a:ext>
            </a:extLst>
          </p:cNvPr>
          <p:cNvSpPr txBox="1"/>
          <p:nvPr/>
        </p:nvSpPr>
        <p:spPr>
          <a:xfrm>
            <a:off x="1346572" y="2306899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92D050"/>
                </a:solidFill>
              </a:rPr>
              <a:t>OK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8216F61-E6D0-498D-AD82-CCCE9183D534}"/>
              </a:ext>
            </a:extLst>
          </p:cNvPr>
          <p:cNvSpPr txBox="1"/>
          <p:nvPr/>
        </p:nvSpPr>
        <p:spPr>
          <a:xfrm>
            <a:off x="1152744" y="2643252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92D050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57450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2" grpId="0">
        <p:bldAsOne/>
      </p:bldGraphic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2156"/>
            <a:ext cx="4776186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How do you ask for personal details... 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006C00C9-09A3-4CEA-8601-7565674DB50B}"/>
              </a:ext>
            </a:extLst>
          </p:cNvPr>
          <p:cNvSpPr txBox="1">
            <a:spLocks/>
          </p:cNvSpPr>
          <p:nvPr/>
        </p:nvSpPr>
        <p:spPr>
          <a:xfrm>
            <a:off x="195308" y="1844469"/>
            <a:ext cx="3045041" cy="273640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First name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Surname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Nationality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Address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Post code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Mobile number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Phone number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Email address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FC613B-1CCA-4C26-B89F-AB706640D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03653" y="1443635"/>
            <a:ext cx="2716981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DBEDA2B-7354-4A91-B02F-A4919C16CA34}"/>
              </a:ext>
            </a:extLst>
          </p:cNvPr>
          <p:cNvSpPr txBox="1"/>
          <p:nvPr/>
        </p:nvSpPr>
        <p:spPr>
          <a:xfrm>
            <a:off x="1645582" y="1988302"/>
            <a:ext cx="2512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92D050"/>
                </a:solidFill>
              </a:rPr>
              <a:t>What’s your first name?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AD1D63A-0211-46B4-8921-CB4F7047C6BD}"/>
              </a:ext>
            </a:extLst>
          </p:cNvPr>
          <p:cNvSpPr txBox="1"/>
          <p:nvPr/>
        </p:nvSpPr>
        <p:spPr>
          <a:xfrm>
            <a:off x="1669000" y="2278027"/>
            <a:ext cx="2452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92D050"/>
                </a:solidFill>
              </a:rPr>
              <a:t>What’s your surname?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E0B630D-3029-4B7F-A267-9137B07E8AF4}"/>
              </a:ext>
            </a:extLst>
          </p:cNvPr>
          <p:cNvSpPr txBox="1"/>
          <p:nvPr/>
        </p:nvSpPr>
        <p:spPr>
          <a:xfrm>
            <a:off x="1669000" y="2591148"/>
            <a:ext cx="2598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92D050"/>
                </a:solidFill>
              </a:rPr>
              <a:t>What’s your nationality?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C4DCAE-85A6-442E-98E2-25B5EECF2523}"/>
              </a:ext>
            </a:extLst>
          </p:cNvPr>
          <p:cNvSpPr txBox="1"/>
          <p:nvPr/>
        </p:nvSpPr>
        <p:spPr>
          <a:xfrm>
            <a:off x="1645582" y="2935858"/>
            <a:ext cx="291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92D050"/>
                </a:solidFill>
              </a:rPr>
              <a:t>What’s your home address?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1336AAA-BAEC-494F-B10F-42F21D23C65C}"/>
              </a:ext>
            </a:extLst>
          </p:cNvPr>
          <p:cNvSpPr txBox="1"/>
          <p:nvPr/>
        </p:nvSpPr>
        <p:spPr>
          <a:xfrm>
            <a:off x="1669000" y="3285201"/>
            <a:ext cx="2549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92D050"/>
                </a:solidFill>
              </a:rPr>
              <a:t>What’s your post code?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76C9C82-EA86-4929-9B76-3C40628CB29F}"/>
              </a:ext>
            </a:extLst>
          </p:cNvPr>
          <p:cNvSpPr txBox="1"/>
          <p:nvPr/>
        </p:nvSpPr>
        <p:spPr>
          <a:xfrm>
            <a:off x="1960282" y="3604156"/>
            <a:ext cx="3575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92D050"/>
                </a:solidFill>
              </a:rPr>
              <a:t>What’s your mobile phone number?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5353CF8-7EB1-4E68-A695-904A639E0FCB}"/>
              </a:ext>
            </a:extLst>
          </p:cNvPr>
          <p:cNvSpPr txBox="1"/>
          <p:nvPr/>
        </p:nvSpPr>
        <p:spPr>
          <a:xfrm>
            <a:off x="1960282" y="3923111"/>
            <a:ext cx="3475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92D050"/>
                </a:solidFill>
              </a:rPr>
              <a:t>What’s your home phone number?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2ED4563-1B0C-42E5-9E52-72FC27DEEFAF}"/>
              </a:ext>
            </a:extLst>
          </p:cNvPr>
          <p:cNvSpPr txBox="1"/>
          <p:nvPr/>
        </p:nvSpPr>
        <p:spPr>
          <a:xfrm>
            <a:off x="1960282" y="4264075"/>
            <a:ext cx="290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92D050"/>
                </a:solidFill>
              </a:rPr>
              <a:t>What’s your email address? </a:t>
            </a:r>
          </a:p>
        </p:txBody>
      </p:sp>
    </p:spTree>
    <p:extLst>
      <p:ext uri="{BB962C8B-B14F-4D97-AF65-F5344CB8AC3E}">
        <p14:creationId xmlns:p14="http://schemas.microsoft.com/office/powerpoint/2010/main" val="386806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2156"/>
            <a:ext cx="4776186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Say three words that you use in…  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006C00C9-09A3-4CEA-8601-7565674DB50B}"/>
              </a:ext>
            </a:extLst>
          </p:cNvPr>
          <p:cNvSpPr txBox="1">
            <a:spLocks/>
          </p:cNvSpPr>
          <p:nvPr/>
        </p:nvSpPr>
        <p:spPr>
          <a:xfrm>
            <a:off x="266329" y="2368252"/>
            <a:ext cx="3045041" cy="8987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dirty="0"/>
              <a:t>American English </a:t>
            </a:r>
          </a:p>
          <a:p>
            <a:pPr algn="l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British English</a:t>
            </a:r>
          </a:p>
        </p:txBody>
      </p:sp>
      <p:pic>
        <p:nvPicPr>
          <p:cNvPr id="4" name="Imagen 3" descr="Bandera de color azul&#10;&#10;Descripción generada automáticamente">
            <a:extLst>
              <a:ext uri="{FF2B5EF4-FFF2-40B4-BE49-F238E27FC236}">
                <a16:creationId xmlns:a16="http://schemas.microsoft.com/office/drawing/2014/main" id="{5192E211-E42C-41F3-913C-5505DA31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88093" y="1828252"/>
            <a:ext cx="1620000" cy="1080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87E40D6-356B-436B-B078-F2929016607C}"/>
              </a:ext>
            </a:extLst>
          </p:cNvPr>
          <p:cNvSpPr txBox="1"/>
          <p:nvPr/>
        </p:nvSpPr>
        <p:spPr>
          <a:xfrm>
            <a:off x="4170822" y="2663728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</a:rPr>
              <a:t>Candy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7237587-C357-4585-9F58-68A72C886E8C}"/>
              </a:ext>
            </a:extLst>
          </p:cNvPr>
          <p:cNvSpPr txBox="1"/>
          <p:nvPr/>
        </p:nvSpPr>
        <p:spPr>
          <a:xfrm>
            <a:off x="5433134" y="2663727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</a:rPr>
              <a:t>Potato chips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E4ED41-4A6F-4E63-8685-08D4381432AC}"/>
              </a:ext>
            </a:extLst>
          </p:cNvPr>
          <p:cNvSpPr txBox="1"/>
          <p:nvPr/>
        </p:nvSpPr>
        <p:spPr>
          <a:xfrm>
            <a:off x="7028443" y="2663727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</a:rPr>
              <a:t>Parking lot </a:t>
            </a:r>
          </a:p>
        </p:txBody>
      </p: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F450795F-2CC0-46EA-9765-7F0F9A07F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351370" y="3272571"/>
            <a:ext cx="1800000" cy="10125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AB085ED-8EEE-48F1-BC94-3E922DB861C5}"/>
              </a:ext>
            </a:extLst>
          </p:cNvPr>
          <p:cNvSpPr txBox="1"/>
          <p:nvPr/>
        </p:nvSpPr>
        <p:spPr>
          <a:xfrm>
            <a:off x="4170822" y="3266983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Sweets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BFDB419-65E4-43C6-8BBE-AA73E0DF6AAA}"/>
              </a:ext>
            </a:extLst>
          </p:cNvPr>
          <p:cNvSpPr txBox="1"/>
          <p:nvPr/>
        </p:nvSpPr>
        <p:spPr>
          <a:xfrm>
            <a:off x="4170822" y="3266983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Sweets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54B2BAF-07C1-49AB-AE41-F83EDFF8C627}"/>
              </a:ext>
            </a:extLst>
          </p:cNvPr>
          <p:cNvSpPr txBox="1"/>
          <p:nvPr/>
        </p:nvSpPr>
        <p:spPr>
          <a:xfrm>
            <a:off x="5426288" y="3266982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Crisps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FBEFEFB-51B8-435D-AB95-20C4791FDE56}"/>
              </a:ext>
            </a:extLst>
          </p:cNvPr>
          <p:cNvSpPr txBox="1"/>
          <p:nvPr/>
        </p:nvSpPr>
        <p:spPr>
          <a:xfrm>
            <a:off x="7028443" y="3264040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Car park </a:t>
            </a:r>
          </a:p>
        </p:txBody>
      </p:sp>
    </p:spTree>
    <p:extLst>
      <p:ext uri="{BB962C8B-B14F-4D97-AF65-F5344CB8AC3E}">
        <p14:creationId xmlns:p14="http://schemas.microsoft.com/office/powerpoint/2010/main" val="12597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3" grpId="0"/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2156"/>
            <a:ext cx="4776186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Talk about things you do in…  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006C00C9-09A3-4CEA-8601-7565674DB50B}"/>
              </a:ext>
            </a:extLst>
          </p:cNvPr>
          <p:cNvSpPr txBox="1">
            <a:spLocks/>
          </p:cNvSpPr>
          <p:nvPr/>
        </p:nvSpPr>
        <p:spPr>
          <a:xfrm>
            <a:off x="195308" y="1844469"/>
            <a:ext cx="3045041" cy="8987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Your town or city.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Your travel destination.  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AFC274E-D617-4566-AF89-98AE16DFA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483302"/>
              </p:ext>
            </p:extLst>
          </p:nvPr>
        </p:nvGraphicFramePr>
        <p:xfrm>
          <a:off x="2518299" y="10795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600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2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2156"/>
            <a:ext cx="4776186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Talk about your daily routine in the week.  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006C00C9-09A3-4CEA-8601-7565674DB50B}"/>
              </a:ext>
            </a:extLst>
          </p:cNvPr>
          <p:cNvSpPr txBox="1">
            <a:spLocks/>
          </p:cNvSpPr>
          <p:nvPr/>
        </p:nvSpPr>
        <p:spPr>
          <a:xfrm>
            <a:off x="195308" y="1844469"/>
            <a:ext cx="3045041" cy="8987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At the weekdays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At the weekends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On special dates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ED56CBC-B71B-49B7-B308-7C8CA1B75E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159194"/>
              </p:ext>
            </p:extLst>
          </p:nvPr>
        </p:nvGraphicFramePr>
        <p:xfrm>
          <a:off x="2465033" y="452761"/>
          <a:ext cx="6096000" cy="4435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39AB5E5A-DDCC-4EDC-B2A0-DFEB6AF441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30171" y="2915517"/>
            <a:ext cx="18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23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2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3005" y="822477"/>
            <a:ext cx="2735011" cy="1012800"/>
          </a:xfrm>
        </p:spPr>
        <p:txBody>
          <a:bodyPr/>
          <a:lstStyle/>
          <a:p>
            <a:r>
              <a:rPr lang="es-CO" dirty="0"/>
              <a:t>Agenda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03B318D-0E46-4D30-906F-441362907209}"/>
              </a:ext>
            </a:extLst>
          </p:cNvPr>
          <p:cNvSpPr txBox="1"/>
          <p:nvPr/>
        </p:nvSpPr>
        <p:spPr>
          <a:xfrm>
            <a:off x="1473005" y="2154062"/>
            <a:ext cx="66223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Review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Spelling, numbers and countries.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Jobs, asking for details and demonstratives.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Adjectives, family members and possessives.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Time and prices.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English verbs, special dates and adverbs of frequency.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Food and present simple tense.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953E90CF-29CB-4E30-977B-A7844C04C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09915" y="1177210"/>
            <a:ext cx="286852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4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2156"/>
            <a:ext cx="4776186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Make the sentence negative.  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006C00C9-09A3-4CEA-8601-7565674DB50B}"/>
              </a:ext>
            </a:extLst>
          </p:cNvPr>
          <p:cNvSpPr txBox="1">
            <a:spLocks/>
          </p:cNvSpPr>
          <p:nvPr/>
        </p:nvSpPr>
        <p:spPr>
          <a:xfrm>
            <a:off x="221941" y="2217331"/>
            <a:ext cx="4634144" cy="217711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dirty="0"/>
              <a:t>We watch TV at weekends. </a:t>
            </a:r>
          </a:p>
          <a:p>
            <a:pPr algn="l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dirty="0"/>
              <a:t>I drink coffee in the morning. </a:t>
            </a:r>
          </a:p>
          <a:p>
            <a:pPr algn="l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dirty="0"/>
              <a:t>Matt lives near to Cartagena’s beach.  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203608F1-9B32-4480-8C96-88A92AA07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26604" y="124287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3C2481C-E88B-434C-9CEE-434826BCD240}"/>
              </a:ext>
            </a:extLst>
          </p:cNvPr>
          <p:cNvSpPr txBox="1"/>
          <p:nvPr/>
        </p:nvSpPr>
        <p:spPr>
          <a:xfrm>
            <a:off x="4001972" y="2503504"/>
            <a:ext cx="3324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We don’t watch TV at weekends.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CE7C262-91F1-4ED5-BDBE-157477B66402}"/>
              </a:ext>
            </a:extLst>
          </p:cNvPr>
          <p:cNvSpPr txBox="1"/>
          <p:nvPr/>
        </p:nvSpPr>
        <p:spPr>
          <a:xfrm>
            <a:off x="4001972" y="3082721"/>
            <a:ext cx="3462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I don’t drink coffee in the morning.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AD79419-C191-4177-82AA-3233434E269E}"/>
              </a:ext>
            </a:extLst>
          </p:cNvPr>
          <p:cNvSpPr txBox="1"/>
          <p:nvPr/>
        </p:nvSpPr>
        <p:spPr>
          <a:xfrm>
            <a:off x="4001972" y="3656774"/>
            <a:ext cx="4307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Matt doesn’t live near to Cartagena’s beach. </a:t>
            </a:r>
          </a:p>
        </p:txBody>
      </p:sp>
    </p:spTree>
    <p:extLst>
      <p:ext uri="{BB962C8B-B14F-4D97-AF65-F5344CB8AC3E}">
        <p14:creationId xmlns:p14="http://schemas.microsoft.com/office/powerpoint/2010/main" val="99305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9756" y="1022810"/>
            <a:ext cx="5520527" cy="767700"/>
          </a:xfrm>
        </p:spPr>
        <p:txBody>
          <a:bodyPr/>
          <a:lstStyle/>
          <a:p>
            <a:r>
              <a:rPr lang="en-US" dirty="0"/>
              <a:t>Reading: Job adverts   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B55A841-1F49-414C-9935-01219E42F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44" t="41079" r="1968" b="31478"/>
          <a:stretch/>
        </p:blipFill>
        <p:spPr>
          <a:xfrm>
            <a:off x="158701" y="1790510"/>
            <a:ext cx="6022636" cy="1800000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9480E1E3-6161-473C-9FB0-05AF0C5831E8}"/>
              </a:ext>
            </a:extLst>
          </p:cNvPr>
          <p:cNvSpPr txBox="1">
            <a:spLocks/>
          </p:cNvSpPr>
          <p:nvPr/>
        </p:nvSpPr>
        <p:spPr>
          <a:xfrm>
            <a:off x="1722268" y="3590510"/>
            <a:ext cx="4394447" cy="15529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Where do you have to work?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Do you need to know how to drive?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Do they sell new cars?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728B2E9-CFF7-456A-A67C-8236D4753CDD}"/>
              </a:ext>
            </a:extLst>
          </p:cNvPr>
          <p:cNvSpPr txBox="1"/>
          <p:nvPr/>
        </p:nvSpPr>
        <p:spPr>
          <a:xfrm>
            <a:off x="4572000" y="3693112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Chennai, India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F01312-0931-4037-99AD-44DBB38AF3BD}"/>
              </a:ext>
            </a:extLst>
          </p:cNvPr>
          <p:cNvSpPr txBox="1"/>
          <p:nvPr/>
        </p:nvSpPr>
        <p:spPr>
          <a:xfrm>
            <a:off x="5017363" y="4050433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Yes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31A026E-C21F-4556-8D74-1D9D33D9EE7F}"/>
              </a:ext>
            </a:extLst>
          </p:cNvPr>
          <p:cNvSpPr txBox="1"/>
          <p:nvPr/>
        </p:nvSpPr>
        <p:spPr>
          <a:xfrm>
            <a:off x="4074112" y="4358210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 </a:t>
            </a:r>
          </a:p>
        </p:txBody>
      </p:sp>
      <p:pic>
        <p:nvPicPr>
          <p:cNvPr id="9" name="Imagen 8" descr="Coche aparcado en la calle&#10;&#10;Descripción generada automáticamente">
            <a:extLst>
              <a:ext uri="{FF2B5EF4-FFF2-40B4-BE49-F238E27FC236}">
                <a16:creationId xmlns:a16="http://schemas.microsoft.com/office/drawing/2014/main" id="{675856AD-8D79-4850-BD99-55123896A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61289" y="2120237"/>
            <a:ext cx="2520000" cy="1390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443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9756" y="1022810"/>
            <a:ext cx="5520527" cy="767700"/>
          </a:xfrm>
        </p:spPr>
        <p:txBody>
          <a:bodyPr/>
          <a:lstStyle/>
          <a:p>
            <a:r>
              <a:rPr lang="en-US" dirty="0"/>
              <a:t>Job adverts II  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D0CE0D0-2858-45EA-A73F-EDC835848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80" t="69730" r="1570" b="4380"/>
          <a:stretch/>
        </p:blipFill>
        <p:spPr>
          <a:xfrm>
            <a:off x="2663997" y="1852920"/>
            <a:ext cx="6480003" cy="1800000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3D2036C0-AEA7-4FCC-8D4D-3BB2366404F1}"/>
              </a:ext>
            </a:extLst>
          </p:cNvPr>
          <p:cNvSpPr txBox="1">
            <a:spLocks/>
          </p:cNvSpPr>
          <p:nvPr/>
        </p:nvSpPr>
        <p:spPr>
          <a:xfrm>
            <a:off x="1722268" y="3590510"/>
            <a:ext cx="4394447" cy="15529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Do you need to speak German?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Is your salary in British pounds?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What’s the job position?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A3BA31C-CFB8-4C11-8E67-E96BA115A1E3}"/>
              </a:ext>
            </a:extLst>
          </p:cNvPr>
          <p:cNvSpPr txBox="1"/>
          <p:nvPr/>
        </p:nvSpPr>
        <p:spPr>
          <a:xfrm>
            <a:off x="4856085" y="371086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E3F4B3C-3EC4-43CE-84CC-0E542568E4EA}"/>
              </a:ext>
            </a:extLst>
          </p:cNvPr>
          <p:cNvSpPr txBox="1"/>
          <p:nvPr/>
        </p:nvSpPr>
        <p:spPr>
          <a:xfrm>
            <a:off x="4856085" y="4018644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Yes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7076112-AC57-4631-87F2-96540E8445C3}"/>
              </a:ext>
            </a:extLst>
          </p:cNvPr>
          <p:cNvSpPr txBox="1"/>
          <p:nvPr/>
        </p:nvSpPr>
        <p:spPr>
          <a:xfrm>
            <a:off x="4216893" y="4358210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 marketing manager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E5BB3F5-8543-43E0-98A2-B284A24E3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47" y="1970510"/>
            <a:ext cx="256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72BDA425-3870-476A-9372-998A42981551}"/>
              </a:ext>
            </a:extLst>
          </p:cNvPr>
          <p:cNvSpPr/>
          <p:nvPr/>
        </p:nvSpPr>
        <p:spPr>
          <a:xfrm>
            <a:off x="1824361" y="4845987"/>
            <a:ext cx="722128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https://learnenglish.britishcouncil.org/sites/podcasts/files/LearnEnglish-Reading-A1</a:t>
            </a:r>
            <a:r>
              <a:rPr lang="en-US" sz="900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603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07CC453-0F56-41D6-8867-4247472F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875" y="951750"/>
            <a:ext cx="56376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32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student will be able to review the elementary level of English. </a:t>
            </a:r>
          </a:p>
          <a:p>
            <a:pPr>
              <a:lnSpc>
                <a:spcPct val="150000"/>
              </a:lnSpc>
            </a:pPr>
            <a:r>
              <a:rPr lang="en-US" dirty="0"/>
              <a:t>The student will be able to adopt the content into practical settings.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69A396-9BFD-4F4F-996A-FCB97AF0A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09580" y="2926929"/>
            <a:ext cx="2695964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2156"/>
            <a:ext cx="2515155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Say seven: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006C00C9-09A3-4CEA-8601-7565674DB50B}"/>
              </a:ext>
            </a:extLst>
          </p:cNvPr>
          <p:cNvSpPr txBox="1">
            <a:spLocks/>
          </p:cNvSpPr>
          <p:nvPr/>
        </p:nvSpPr>
        <p:spPr>
          <a:xfrm>
            <a:off x="301840" y="1406690"/>
            <a:ext cx="1911474" cy="116506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Jobs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Free time activities </a:t>
            </a: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CFEDB6C0-B069-42DD-A542-47CF8B75D52E}"/>
              </a:ext>
            </a:extLst>
          </p:cNvPr>
          <p:cNvSpPr txBox="1">
            <a:spLocks/>
          </p:cNvSpPr>
          <p:nvPr/>
        </p:nvSpPr>
        <p:spPr>
          <a:xfrm>
            <a:off x="2408623" y="154939"/>
            <a:ext cx="2968842" cy="24168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/>
              <a:t>Teacher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/>
              <a:t>Director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/>
              <a:t>Customer service assistant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/>
              <a:t>Retired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/>
              <a:t>Unemployed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/>
              <a:t>Coordinator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/>
              <a:t>Pilot 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7AA6EB4-68AA-43F4-BBF8-67B05EF6F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72774" y="301882"/>
            <a:ext cx="1972602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C746473-EED5-4CE4-95EC-5A71ECB4F413}"/>
              </a:ext>
            </a:extLst>
          </p:cNvPr>
          <p:cNvSpPr txBox="1">
            <a:spLocks/>
          </p:cNvSpPr>
          <p:nvPr/>
        </p:nvSpPr>
        <p:spPr>
          <a:xfrm>
            <a:off x="5074654" y="2571750"/>
            <a:ext cx="2968842" cy="24168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Do yoga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Make craft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Play video games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Go to the theater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Attend to concerts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Watch TV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Listen to music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0690440-D525-4ED9-AB01-6CB41E0AD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77933" y="2760955"/>
            <a:ext cx="216847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41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2156"/>
            <a:ext cx="3488924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Make a question with Where…?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006C00C9-09A3-4CEA-8601-7565674DB50B}"/>
              </a:ext>
            </a:extLst>
          </p:cNvPr>
          <p:cNvSpPr txBox="1">
            <a:spLocks/>
          </p:cNvSpPr>
          <p:nvPr/>
        </p:nvSpPr>
        <p:spPr>
          <a:xfrm>
            <a:off x="195308" y="1844470"/>
            <a:ext cx="3045041" cy="116506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Her mother goes to Rome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Tom’s sister lives in the USA  </a:t>
            </a:r>
          </a:p>
        </p:txBody>
      </p:sp>
      <p:pic>
        <p:nvPicPr>
          <p:cNvPr id="4" name="Imagen 3" descr="Castillo de color café&#10;&#10;Descripción generada automáticamente">
            <a:extLst>
              <a:ext uri="{FF2B5EF4-FFF2-40B4-BE49-F238E27FC236}">
                <a16:creationId xmlns:a16="http://schemas.microsoft.com/office/drawing/2014/main" id="{365CC6F0-4B7C-4B26-ACEA-8138C2EAE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18617" y="209503"/>
            <a:ext cx="288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B7DE0DC9-C229-4FF9-92E7-7BB01316EF4E}"/>
              </a:ext>
            </a:extLst>
          </p:cNvPr>
          <p:cNvSpPr txBox="1">
            <a:spLocks/>
          </p:cNvSpPr>
          <p:nvPr/>
        </p:nvSpPr>
        <p:spPr>
          <a:xfrm>
            <a:off x="4144698" y="1968938"/>
            <a:ext cx="3045041" cy="6028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Where does her mother go?   </a:t>
            </a:r>
          </a:p>
        </p:txBody>
      </p:sp>
      <p:pic>
        <p:nvPicPr>
          <p:cNvPr id="8" name="Imagen 7" descr="Vista de calle con edificio en la noche&#10;&#10;Descripción generada automáticamente">
            <a:extLst>
              <a:ext uri="{FF2B5EF4-FFF2-40B4-BE49-F238E27FC236}">
                <a16:creationId xmlns:a16="http://schemas.microsoft.com/office/drawing/2014/main" id="{D7E3F355-72A7-4726-ADC4-22211F330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98831" y="2849732"/>
            <a:ext cx="2691262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EC932705-08F0-41F0-8F6B-77C7B872BD84}"/>
              </a:ext>
            </a:extLst>
          </p:cNvPr>
          <p:cNvSpPr txBox="1">
            <a:spLocks/>
          </p:cNvSpPr>
          <p:nvPr/>
        </p:nvSpPr>
        <p:spPr>
          <a:xfrm>
            <a:off x="3008868" y="3577012"/>
            <a:ext cx="3045041" cy="6028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Where does Tom’s sister live?    </a:t>
            </a:r>
          </a:p>
        </p:txBody>
      </p:sp>
    </p:spTree>
    <p:extLst>
      <p:ext uri="{BB962C8B-B14F-4D97-AF65-F5344CB8AC3E}">
        <p14:creationId xmlns:p14="http://schemas.microsoft.com/office/powerpoint/2010/main" val="287071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2156"/>
            <a:ext cx="3488924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Describe…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006C00C9-09A3-4CEA-8601-7565674DB50B}"/>
              </a:ext>
            </a:extLst>
          </p:cNvPr>
          <p:cNvSpPr txBox="1">
            <a:spLocks/>
          </p:cNvSpPr>
          <p:nvPr/>
        </p:nvSpPr>
        <p:spPr>
          <a:xfrm>
            <a:off x="6222876" y="1178224"/>
            <a:ext cx="2743572" cy="25947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She’s Nicole Kidman, she’s an Australian actress. She’s tall and thin. Nicole’s got curly ginger long hair. She’s got big blue eyes. Her most famous movie is Cold mountain, from 2003. </a:t>
            </a:r>
          </a:p>
        </p:txBody>
      </p:sp>
      <p:pic>
        <p:nvPicPr>
          <p:cNvPr id="4" name="Imagen 3" descr="Una mujer con un vestido largo&#10;&#10;Descripción generada automáticamente">
            <a:extLst>
              <a:ext uri="{FF2B5EF4-FFF2-40B4-BE49-F238E27FC236}">
                <a16:creationId xmlns:a16="http://schemas.microsoft.com/office/drawing/2014/main" id="{03D94C6B-5A4E-4AF4-A4BA-5B9FECCA8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68724" y="0"/>
            <a:ext cx="3429000" cy="5143500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D92B55E2-5A85-433C-8BD0-3015D8EF6716}"/>
              </a:ext>
            </a:extLst>
          </p:cNvPr>
          <p:cNvSpPr txBox="1">
            <a:spLocks/>
          </p:cNvSpPr>
          <p:nvPr/>
        </p:nvSpPr>
        <p:spPr>
          <a:xfrm>
            <a:off x="321076" y="1730540"/>
            <a:ext cx="2600048" cy="116506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A famous artist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A person in your family  </a:t>
            </a:r>
          </a:p>
        </p:txBody>
      </p:sp>
    </p:spTree>
    <p:extLst>
      <p:ext uri="{BB962C8B-B14F-4D97-AF65-F5344CB8AC3E}">
        <p14:creationId xmlns:p14="http://schemas.microsoft.com/office/powerpoint/2010/main" val="307924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2156"/>
            <a:ext cx="4776186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How do you say these prices and numbers? 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006C00C9-09A3-4CEA-8601-7565674DB50B}"/>
              </a:ext>
            </a:extLst>
          </p:cNvPr>
          <p:cNvSpPr txBox="1">
            <a:spLocks/>
          </p:cNvSpPr>
          <p:nvPr/>
        </p:nvSpPr>
        <p:spPr>
          <a:xfrm>
            <a:off x="195308" y="1844469"/>
            <a:ext cx="3045041" cy="25055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€20.50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$133.20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1986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0122035578999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3.5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759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£5.90</a:t>
            </a:r>
          </a:p>
        </p:txBody>
      </p:sp>
      <p:pic>
        <p:nvPicPr>
          <p:cNvPr id="4" name="Imagen 3" descr="Imagen que contiene interior, hecho, papel, tabla&#10;&#10;Descripción generada automáticamente">
            <a:extLst>
              <a:ext uri="{FF2B5EF4-FFF2-40B4-BE49-F238E27FC236}">
                <a16:creationId xmlns:a16="http://schemas.microsoft.com/office/drawing/2014/main" id="{C6301B98-A8DE-4469-94F2-9215C6A15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12723" y="257452"/>
            <a:ext cx="2706767" cy="1800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B2BE4E7-2888-4253-B3A7-126AE8B4239D}"/>
              </a:ext>
            </a:extLst>
          </p:cNvPr>
          <p:cNvSpPr txBox="1"/>
          <p:nvPr/>
        </p:nvSpPr>
        <p:spPr>
          <a:xfrm>
            <a:off x="1260629" y="1945011"/>
            <a:ext cx="2746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Twenty euros, and fifty cents.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A1BEC8-B864-4C1E-A5A2-39AD3607B5FA}"/>
              </a:ext>
            </a:extLst>
          </p:cNvPr>
          <p:cNvSpPr txBox="1"/>
          <p:nvPr/>
        </p:nvSpPr>
        <p:spPr>
          <a:xfrm>
            <a:off x="1367161" y="2270434"/>
            <a:ext cx="4575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One hundred thirty-three dollars, and twenty cents.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DD82CE-85EF-4266-A80D-DA5C9882D387}"/>
              </a:ext>
            </a:extLst>
          </p:cNvPr>
          <p:cNvSpPr txBox="1"/>
          <p:nvPr/>
        </p:nvSpPr>
        <p:spPr>
          <a:xfrm>
            <a:off x="1154097" y="2595857"/>
            <a:ext cx="1872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Nineteen eighty-six.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7C1FE9E-BF70-46F6-9158-6ECD8782388D}"/>
              </a:ext>
            </a:extLst>
          </p:cNvPr>
          <p:cNvSpPr txBox="1"/>
          <p:nvPr/>
        </p:nvSpPr>
        <p:spPr>
          <a:xfrm>
            <a:off x="2090411" y="2915926"/>
            <a:ext cx="7031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Oh! – One – Double two – Oh! – Three – Double five – Seven – Eight – Triple nine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4C36E7B-85D6-4DE3-9F55-23F7F1DE5F1D}"/>
              </a:ext>
            </a:extLst>
          </p:cNvPr>
          <p:cNvSpPr txBox="1"/>
          <p:nvPr/>
        </p:nvSpPr>
        <p:spPr>
          <a:xfrm>
            <a:off x="1040167" y="3226643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Three dot five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F041568-E2D7-4267-A39B-DA4AC1EDC548}"/>
              </a:ext>
            </a:extLst>
          </p:cNvPr>
          <p:cNvSpPr txBox="1"/>
          <p:nvPr/>
        </p:nvSpPr>
        <p:spPr>
          <a:xfrm>
            <a:off x="1109367" y="3561418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Seven hundred fifty-nine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1147D51-B557-4573-A974-EAA9A196B5B6}"/>
              </a:ext>
            </a:extLst>
          </p:cNvPr>
          <p:cNvSpPr txBox="1"/>
          <p:nvPr/>
        </p:nvSpPr>
        <p:spPr>
          <a:xfrm>
            <a:off x="1260629" y="3876946"/>
            <a:ext cx="2893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Five pounds, and ninety pence. </a:t>
            </a:r>
          </a:p>
        </p:txBody>
      </p:sp>
    </p:spTree>
    <p:extLst>
      <p:ext uri="{BB962C8B-B14F-4D97-AF65-F5344CB8AC3E}">
        <p14:creationId xmlns:p14="http://schemas.microsoft.com/office/powerpoint/2010/main" val="318657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Mapa&#10;&#10;Descripción generada automáticamente">
            <a:extLst>
              <a:ext uri="{FF2B5EF4-FFF2-40B4-BE49-F238E27FC236}">
                <a16:creationId xmlns:a16="http://schemas.microsoft.com/office/drawing/2014/main" id="{30150900-1444-46AA-AA96-B955DD2B9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5186" y="2403644"/>
            <a:ext cx="5147289" cy="2520000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2156"/>
            <a:ext cx="4776186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Say eight:  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006C00C9-09A3-4CEA-8601-7565674DB50B}"/>
              </a:ext>
            </a:extLst>
          </p:cNvPr>
          <p:cNvSpPr txBox="1">
            <a:spLocks/>
          </p:cNvSpPr>
          <p:nvPr/>
        </p:nvSpPr>
        <p:spPr>
          <a:xfrm>
            <a:off x="195308" y="1844469"/>
            <a:ext cx="3045041" cy="8987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Countries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Languages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7C5749-3832-4D96-84F1-03DDF7AF2212}"/>
              </a:ext>
            </a:extLst>
          </p:cNvPr>
          <p:cNvSpPr txBox="1"/>
          <p:nvPr/>
        </p:nvSpPr>
        <p:spPr>
          <a:xfrm>
            <a:off x="294927" y="1536334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Spain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07ECEA-5472-4A89-BB71-5F4FBA3F697E}"/>
              </a:ext>
            </a:extLst>
          </p:cNvPr>
          <p:cNvSpPr txBox="1"/>
          <p:nvPr/>
        </p:nvSpPr>
        <p:spPr>
          <a:xfrm>
            <a:off x="1629051" y="1536335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Hungary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0CC264C-7C67-45E6-AD0C-AE904A75E576}"/>
              </a:ext>
            </a:extLst>
          </p:cNvPr>
          <p:cNvSpPr txBox="1"/>
          <p:nvPr/>
        </p:nvSpPr>
        <p:spPr>
          <a:xfrm>
            <a:off x="1629051" y="1897378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Iceland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9AEEB5C-0A58-42C0-9B11-7632D9C2D7F0}"/>
              </a:ext>
            </a:extLst>
          </p:cNvPr>
          <p:cNvSpPr txBox="1"/>
          <p:nvPr/>
        </p:nvSpPr>
        <p:spPr>
          <a:xfrm>
            <a:off x="2828418" y="1918741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Kenya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BE160E4-C7AF-4CE4-9794-579E389B2A5F}"/>
              </a:ext>
            </a:extLst>
          </p:cNvPr>
          <p:cNvSpPr txBox="1"/>
          <p:nvPr/>
        </p:nvSpPr>
        <p:spPr>
          <a:xfrm>
            <a:off x="2810909" y="1546280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Malta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5502423-B3FD-46E2-BF4C-92FCF9D48084}"/>
              </a:ext>
            </a:extLst>
          </p:cNvPr>
          <p:cNvSpPr txBox="1"/>
          <p:nvPr/>
        </p:nvSpPr>
        <p:spPr>
          <a:xfrm>
            <a:off x="3949238" y="189737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Russia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B5329AA-01EA-4696-A092-F624B506AEC3}"/>
              </a:ext>
            </a:extLst>
          </p:cNvPr>
          <p:cNvSpPr txBox="1"/>
          <p:nvPr/>
        </p:nvSpPr>
        <p:spPr>
          <a:xfrm>
            <a:off x="3934358" y="1564036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Switzerland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1B22714-1A08-4357-BD77-29074A2940F2}"/>
              </a:ext>
            </a:extLst>
          </p:cNvPr>
          <p:cNvSpPr txBox="1"/>
          <p:nvPr/>
        </p:nvSpPr>
        <p:spPr>
          <a:xfrm>
            <a:off x="5403030" y="189737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Ukraine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099ED4A-7AEF-4ED4-A8FA-E2ACBCEE64B0}"/>
              </a:ext>
            </a:extLst>
          </p:cNvPr>
          <p:cNvSpPr txBox="1"/>
          <p:nvPr/>
        </p:nvSpPr>
        <p:spPr>
          <a:xfrm>
            <a:off x="5403030" y="154628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Australia</a:t>
            </a:r>
          </a:p>
        </p:txBody>
      </p:sp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80E422BB-0062-453F-A480-B4E9669350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0506015"/>
              </p:ext>
            </p:extLst>
          </p:nvPr>
        </p:nvGraphicFramePr>
        <p:xfrm>
          <a:off x="1524000" y="2205152"/>
          <a:ext cx="7620000" cy="2938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" name="Imagen 19">
            <a:extLst>
              <a:ext uri="{FF2B5EF4-FFF2-40B4-BE49-F238E27FC236}">
                <a16:creationId xmlns:a16="http://schemas.microsoft.com/office/drawing/2014/main" id="{764D7047-9E88-444F-818E-34B03D447C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71289" y="954057"/>
            <a:ext cx="2440678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44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  <p:bldP spid="9" grpId="0"/>
      <p:bldP spid="10" grpId="0"/>
      <p:bldP spid="11" grpId="0"/>
      <p:bldP spid="12" grpId="0"/>
      <p:bldP spid="13" grpId="0"/>
      <p:bldP spid="14" grpId="0"/>
      <p:bldP spid="15" grpId="0"/>
      <p:bldGraphic spid="18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2156"/>
            <a:ext cx="4776186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Make a sentence with these words. 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006C00C9-09A3-4CEA-8601-7565674DB50B}"/>
              </a:ext>
            </a:extLst>
          </p:cNvPr>
          <p:cNvSpPr txBox="1">
            <a:spLocks/>
          </p:cNvSpPr>
          <p:nvPr/>
        </p:nvSpPr>
        <p:spPr>
          <a:xfrm>
            <a:off x="221941" y="2066411"/>
            <a:ext cx="3897298" cy="25055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Get up /usually /I /at /o’clock /eight</a:t>
            </a: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She /in /New York /lives /city</a:t>
            </a: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Doesn’t /like /He /to /eat / fruit /fresh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573315-AC73-401F-9CB9-EBEAE6E17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76186" y="198001"/>
            <a:ext cx="244186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F5E0EB-BF7B-4C6B-812D-DE1C7029C05F}"/>
              </a:ext>
            </a:extLst>
          </p:cNvPr>
          <p:cNvSpPr txBox="1"/>
          <p:nvPr/>
        </p:nvSpPr>
        <p:spPr>
          <a:xfrm>
            <a:off x="4119239" y="2226937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 usually get up at eight o’clock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151E527-C064-4CA2-9D27-A4389931BC6C}"/>
              </a:ext>
            </a:extLst>
          </p:cNvPr>
          <p:cNvSpPr txBox="1"/>
          <p:nvPr/>
        </p:nvSpPr>
        <p:spPr>
          <a:xfrm>
            <a:off x="4119239" y="2659314"/>
            <a:ext cx="2443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She lives in New York city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0F9F741-AEF6-48C5-A0AC-656F0BA30B09}"/>
              </a:ext>
            </a:extLst>
          </p:cNvPr>
          <p:cNvSpPr txBox="1"/>
          <p:nvPr/>
        </p:nvSpPr>
        <p:spPr>
          <a:xfrm>
            <a:off x="4096797" y="3091691"/>
            <a:ext cx="2906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 doesn’t like to eat fresh fruit </a:t>
            </a:r>
          </a:p>
        </p:txBody>
      </p:sp>
    </p:spTree>
    <p:extLst>
      <p:ext uri="{BB962C8B-B14F-4D97-AF65-F5344CB8AC3E}">
        <p14:creationId xmlns:p14="http://schemas.microsoft.com/office/powerpoint/2010/main" val="228836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Tema_MisionTIC2022">
  <a:themeElements>
    <a:clrScheme name="Personalizado 1">
      <a:dk1>
        <a:srgbClr val="FF0062"/>
      </a:dk1>
      <a:lt1>
        <a:srgbClr val="FFFFFF"/>
      </a:lt1>
      <a:dk2>
        <a:srgbClr val="3366CA"/>
      </a:dk2>
      <a:lt2>
        <a:srgbClr val="21407E"/>
      </a:lt2>
      <a:accent1>
        <a:srgbClr val="3366C8"/>
      </a:accent1>
      <a:accent2>
        <a:srgbClr val="FF0062"/>
      </a:accent2>
      <a:accent3>
        <a:srgbClr val="799ADD"/>
      </a:accent3>
      <a:accent4>
        <a:srgbClr val="FFFFFF"/>
      </a:accent4>
      <a:accent5>
        <a:srgbClr val="2A53A6"/>
      </a:accent5>
      <a:accent6>
        <a:srgbClr val="193265"/>
      </a:accent6>
      <a:hlink>
        <a:srgbClr val="E7EDF9"/>
      </a:hlink>
      <a:folHlink>
        <a:srgbClr val="0E1C38"/>
      </a:folHlink>
    </a:clrScheme>
    <a:fontScheme name="Fuentes M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MisionTIC2022" id="{A3AFEA63-34D6-40B4-8FB8-7859E678B626}" vid="{76329F2B-4383-4D82-8343-851DC49728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Tema_MisionTIC2022</Template>
  <TotalTime>0</TotalTime>
  <Words>790</Words>
  <Application>Microsoft Office PowerPoint</Application>
  <PresentationFormat>Presentación en pantalla (16:9)</PresentationFormat>
  <Paragraphs>245</Paragraphs>
  <Slides>23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Roboto</vt:lpstr>
      <vt:lpstr>Arial</vt:lpstr>
      <vt:lpstr>Wingdings</vt:lpstr>
      <vt:lpstr>Tema_MisionTIC2022</vt:lpstr>
      <vt:lpstr>Review</vt:lpstr>
      <vt:lpstr>Agenda</vt:lpstr>
      <vt:lpstr>Learning objectives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Reading: Job adverts    </vt:lpstr>
      <vt:lpstr>Job adverts II  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2021-06-02T17:02:15Z</dcterms:created>
  <dcterms:modified xsi:type="dcterms:W3CDTF">2021-06-15T02:08:41Z</dcterms:modified>
</cp:coreProperties>
</file>